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68" r:id="rId5"/>
    <p:sldId id="258" r:id="rId6"/>
    <p:sldId id="299" r:id="rId7"/>
    <p:sldId id="302" r:id="rId8"/>
    <p:sldId id="303" r:id="rId9"/>
    <p:sldId id="304" r:id="rId10"/>
    <p:sldId id="305" r:id="rId11"/>
    <p:sldId id="306" r:id="rId12"/>
    <p:sldId id="29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e, Oda" initials="DO" lastIdx="1" clrIdx="0">
    <p:extLst>
      <p:ext uri="{19B8F6BF-5375-455C-9EA6-DF929625EA0E}">
        <p15:presenceInfo xmlns:p15="http://schemas.microsoft.com/office/powerpoint/2012/main" userId="S::a2010599@nbsemp.no::1e6d31f5-15b8-448b-840e-e4fb46ab5170" providerId="AD"/>
      </p:ext>
    </p:extLst>
  </p:cmAuthor>
  <p:cmAuthor id="2" name="Sasson, Amir" initials="SA" lastIdx="2" clrIdx="1">
    <p:extLst>
      <p:ext uri="{19B8F6BF-5375-455C-9EA6-DF929625EA0E}">
        <p15:presenceInfo xmlns:p15="http://schemas.microsoft.com/office/powerpoint/2012/main" userId="S-1-5-21-625122875-376919885-223482158-40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1D8EC6-2C7F-4992-AA23-F27BFEAD4935}" v="80" dt="2021-03-05T13:08:31.127"/>
    <p1510:client id="{3AD06EF9-61E1-67B2-29F2-F5E9246BE6EE}" v="131" dt="2021-03-05T11:29:04.809"/>
    <p1510:client id="{3FD3C069-5D78-4311-A742-9221D0CDF9B5}" v="150" dt="2021-03-05T11:35:51.735"/>
    <p1510:client id="{4188263A-FC42-425A-BF0C-A5E9E5D60527}" v="17" dt="2021-03-05T08:10:28.552"/>
    <p1510:client id="{5AA4728A-1DCF-4D12-BA4C-28BBCC716A1C}" v="2" dt="2021-03-05T07:26:00.505"/>
    <p1510:client id="{687BF6CC-3865-4601-801B-CE46C7AE29FF}" v="1969" dt="2021-03-05T07:56:57.914"/>
    <p1510:client id="{737C8E62-1D47-4B99-B5DB-BAB21F6C7D9C}" v="8" dt="2021-03-05T06:30:25.752"/>
    <p1510:client id="{8432830B-9EF9-D445-3AFF-C495A36744CC}" v="1123" dt="2021-03-04T14:35:41.693"/>
    <p1510:client id="{8DE3A5F7-F23A-4F75-AE65-2E16AFB38A56}" v="20" dt="2021-03-05T07:22:07.728"/>
    <p1510:client id="{A6C57C32-DC58-4F7C-9F42-748119E4CFA6}" v="69" dt="2021-03-05T12:27:56.063"/>
    <p1510:client id="{ABAEA10B-81C8-4EF4-8B38-136B7CD8D7A1}" v="16" dt="2021-03-05T08:15:56.882"/>
    <p1510:client id="{AD696A53-0A6D-424B-8599-8A2655E10C27}" v="57" dt="2021-03-05T08:01:16.767"/>
    <p1510:client id="{CDCCC24F-BDB7-4C62-A998-6D7E574A2FA4}" v="268" dt="2021-03-05T07:38:42.536"/>
    <p1510:client id="{FE2BAA40-C216-4FAA-A6DF-BCF9A8DD2293}" v="3" dt="2021-03-05T08:11:08.0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e, Oda" userId="S::a2010599@nbsemp.no::1e6d31f5-15b8-448b-840e-e4fb46ab5170" providerId="AD" clId="Web-{4188263A-FC42-425A-BF0C-A5E9E5D60527}"/>
    <pc:docChg chg="modSld">
      <pc:chgData name="Due, Oda" userId="S::a2010599@nbsemp.no::1e6d31f5-15b8-448b-840e-e4fb46ab5170" providerId="AD" clId="Web-{4188263A-FC42-425A-BF0C-A5E9E5D60527}" dt="2021-03-05T08:10:28.552" v="16"/>
      <pc:docMkLst>
        <pc:docMk/>
      </pc:docMkLst>
      <pc:sldChg chg="addSp modSp">
        <pc:chgData name="Due, Oda" userId="S::a2010599@nbsemp.no::1e6d31f5-15b8-448b-840e-e4fb46ab5170" providerId="AD" clId="Web-{4188263A-FC42-425A-BF0C-A5E9E5D60527}" dt="2021-03-05T08:10:28.552" v="16"/>
        <pc:sldMkLst>
          <pc:docMk/>
          <pc:sldMk cId="3004006250" sldId="268"/>
        </pc:sldMkLst>
        <pc:picChg chg="add mod">
          <ac:chgData name="Due, Oda" userId="S::a2010599@nbsemp.no::1e6d31f5-15b8-448b-840e-e4fb46ab5170" providerId="AD" clId="Web-{4188263A-FC42-425A-BF0C-A5E9E5D60527}" dt="2021-03-05T08:09:48.973" v="15" actId="1076"/>
          <ac:picMkLst>
            <pc:docMk/>
            <pc:sldMk cId="3004006250" sldId="268"/>
            <ac:picMk id="4" creationId="{FE5148CA-3D5F-4126-9D0E-9DFC7B42F62E}"/>
          </ac:picMkLst>
        </pc:picChg>
        <pc:picChg chg="add mod">
          <ac:chgData name="Due, Oda" userId="S::a2010599@nbsemp.no::1e6d31f5-15b8-448b-840e-e4fb46ab5170" providerId="AD" clId="Web-{4188263A-FC42-425A-BF0C-A5E9E5D60527}" dt="2021-03-05T08:10:28.552" v="16"/>
          <ac:picMkLst>
            <pc:docMk/>
            <pc:sldMk cId="3004006250" sldId="268"/>
            <ac:picMk id="5" creationId="{A7572CC4-F5D7-41EE-99D2-55EE0E1DDB0A}"/>
          </ac:picMkLst>
        </pc:picChg>
      </pc:sldChg>
      <pc:sldChg chg="addSp delSp modSp delCm">
        <pc:chgData name="Due, Oda" userId="S::a2010599@nbsemp.no::1e6d31f5-15b8-448b-840e-e4fb46ab5170" providerId="AD" clId="Web-{4188263A-FC42-425A-BF0C-A5E9E5D60527}" dt="2021-03-05T08:09:33.801" v="11"/>
        <pc:sldMkLst>
          <pc:docMk/>
          <pc:sldMk cId="3426619272" sldId="271"/>
        </pc:sldMkLst>
        <pc:picChg chg="add del mod">
          <ac:chgData name="Due, Oda" userId="S::a2010599@nbsemp.no::1e6d31f5-15b8-448b-840e-e4fb46ab5170" providerId="AD" clId="Web-{4188263A-FC42-425A-BF0C-A5E9E5D60527}" dt="2021-03-05T08:09:33.801" v="11"/>
          <ac:picMkLst>
            <pc:docMk/>
            <pc:sldMk cId="3426619272" sldId="271"/>
            <ac:picMk id="4" creationId="{0F82775B-6677-4630-B8DD-D7CD330C09BF}"/>
          </ac:picMkLst>
        </pc:picChg>
      </pc:sldChg>
    </pc:docChg>
  </pc:docChgLst>
  <pc:docChgLst>
    <pc:chgData name="Due, Oda" userId="S::a2010599@nbsemp.no::1e6d31f5-15b8-448b-840e-e4fb46ab5170" providerId="AD" clId="Web-{8DE3A5F7-F23A-4F75-AE65-2E16AFB38A56}"/>
    <pc:docChg chg="modSld">
      <pc:chgData name="Due, Oda" userId="S::a2010599@nbsemp.no::1e6d31f5-15b8-448b-840e-e4fb46ab5170" providerId="AD" clId="Web-{8DE3A5F7-F23A-4F75-AE65-2E16AFB38A56}" dt="2021-03-05T07:22:07.728" v="9" actId="20577"/>
      <pc:docMkLst>
        <pc:docMk/>
      </pc:docMkLst>
      <pc:sldChg chg="modSp">
        <pc:chgData name="Due, Oda" userId="S::a2010599@nbsemp.no::1e6d31f5-15b8-448b-840e-e4fb46ab5170" providerId="AD" clId="Web-{8DE3A5F7-F23A-4F75-AE65-2E16AFB38A56}" dt="2021-03-05T07:22:07.728" v="9" actId="20577"/>
        <pc:sldMkLst>
          <pc:docMk/>
          <pc:sldMk cId="1554534023" sldId="270"/>
        </pc:sldMkLst>
        <pc:spChg chg="mod">
          <ac:chgData name="Due, Oda" userId="S::a2010599@nbsemp.no::1e6d31f5-15b8-448b-840e-e4fb46ab5170" providerId="AD" clId="Web-{8DE3A5F7-F23A-4F75-AE65-2E16AFB38A56}" dt="2021-03-05T07:22:07.728" v="9" actId="20577"/>
          <ac:spMkLst>
            <pc:docMk/>
            <pc:sldMk cId="1554534023" sldId="270"/>
            <ac:spMk id="3" creationId="{00000000-0000-0000-0000-000000000000}"/>
          </ac:spMkLst>
        </pc:spChg>
      </pc:sldChg>
    </pc:docChg>
  </pc:docChgLst>
  <pc:docChgLst>
    <pc:chgData name="Due, Oda" userId="S::a2010599@nbsemp.no::1e6d31f5-15b8-448b-840e-e4fb46ab5170" providerId="AD" clId="Web-{CDCCC24F-BDB7-4C62-A998-6D7E574A2FA4}"/>
    <pc:docChg chg="addSld modSld">
      <pc:chgData name="Due, Oda" userId="S::a2010599@nbsemp.no::1e6d31f5-15b8-448b-840e-e4fb46ab5170" providerId="AD" clId="Web-{CDCCC24F-BDB7-4C62-A998-6D7E574A2FA4}" dt="2021-03-05T07:38:38.989" v="141" actId="20577"/>
      <pc:docMkLst>
        <pc:docMk/>
      </pc:docMkLst>
      <pc:sldChg chg="addSp delSp modSp">
        <pc:chgData name="Due, Oda" userId="S::a2010599@nbsemp.no::1e6d31f5-15b8-448b-840e-e4fb46ab5170" providerId="AD" clId="Web-{CDCCC24F-BDB7-4C62-A998-6D7E574A2FA4}" dt="2021-03-05T07:37:43.520" v="110" actId="20577"/>
        <pc:sldMkLst>
          <pc:docMk/>
          <pc:sldMk cId="1554534023" sldId="270"/>
        </pc:sldMkLst>
        <pc:spChg chg="mod">
          <ac:chgData name="Due, Oda" userId="S::a2010599@nbsemp.no::1e6d31f5-15b8-448b-840e-e4fb46ab5170" providerId="AD" clId="Web-{CDCCC24F-BDB7-4C62-A998-6D7E574A2FA4}" dt="2021-03-05T07:37:43.520" v="110" actId="20577"/>
          <ac:spMkLst>
            <pc:docMk/>
            <pc:sldMk cId="1554534023" sldId="270"/>
            <ac:spMk id="3" creationId="{00000000-0000-0000-0000-000000000000}"/>
          </ac:spMkLst>
        </pc:spChg>
        <pc:spChg chg="add del mod">
          <ac:chgData name="Due, Oda" userId="S::a2010599@nbsemp.no::1e6d31f5-15b8-448b-840e-e4fb46ab5170" providerId="AD" clId="Web-{CDCCC24F-BDB7-4C62-A998-6D7E574A2FA4}" dt="2021-03-05T07:35:24.659" v="83"/>
          <ac:spMkLst>
            <pc:docMk/>
            <pc:sldMk cId="1554534023" sldId="270"/>
            <ac:spMk id="6" creationId="{C9EE122D-67ED-46B9-AAE0-FBA8AA7B7BB6}"/>
          </ac:spMkLst>
        </pc:spChg>
        <pc:graphicFrameChg chg="add del mod">
          <ac:chgData name="Due, Oda" userId="S::a2010599@nbsemp.no::1e6d31f5-15b8-448b-840e-e4fb46ab5170" providerId="AD" clId="Web-{CDCCC24F-BDB7-4C62-A998-6D7E574A2FA4}" dt="2021-03-05T07:35:38.972" v="98"/>
          <ac:graphicFrameMkLst>
            <pc:docMk/>
            <pc:sldMk cId="1554534023" sldId="270"/>
            <ac:graphicFrameMk id="5" creationId="{04D0D3D5-2A22-4B82-8EBF-AB3E2E239338}"/>
          </ac:graphicFrameMkLst>
        </pc:graphicFrameChg>
      </pc:sldChg>
      <pc:sldChg chg="modSp new">
        <pc:chgData name="Due, Oda" userId="S::a2010599@nbsemp.no::1e6d31f5-15b8-448b-840e-e4fb46ab5170" providerId="AD" clId="Web-{CDCCC24F-BDB7-4C62-A998-6D7E574A2FA4}" dt="2021-03-05T07:38:38.989" v="141" actId="20577"/>
        <pc:sldMkLst>
          <pc:docMk/>
          <pc:sldMk cId="1522186107" sldId="296"/>
        </pc:sldMkLst>
        <pc:spChg chg="mod">
          <ac:chgData name="Due, Oda" userId="S::a2010599@nbsemp.no::1e6d31f5-15b8-448b-840e-e4fb46ab5170" providerId="AD" clId="Web-{CDCCC24F-BDB7-4C62-A998-6D7E574A2FA4}" dt="2021-03-05T07:38:38.989" v="141" actId="20577"/>
          <ac:spMkLst>
            <pc:docMk/>
            <pc:sldMk cId="1522186107" sldId="296"/>
            <ac:spMk id="2" creationId="{C33CFF84-2D0E-45C1-9E77-4142FED77D11}"/>
          </ac:spMkLst>
        </pc:spChg>
        <pc:spChg chg="mod">
          <ac:chgData name="Due, Oda" userId="S::a2010599@nbsemp.no::1e6d31f5-15b8-448b-840e-e4fb46ab5170" providerId="AD" clId="Web-{CDCCC24F-BDB7-4C62-A998-6D7E574A2FA4}" dt="2021-03-05T07:38:26.630" v="112" actId="20577"/>
          <ac:spMkLst>
            <pc:docMk/>
            <pc:sldMk cId="1522186107" sldId="296"/>
            <ac:spMk id="3" creationId="{5294DBFF-89B5-4969-9ED0-1FDB87A6DB76}"/>
          </ac:spMkLst>
        </pc:spChg>
      </pc:sldChg>
    </pc:docChg>
  </pc:docChgLst>
  <pc:docChgLst>
    <pc:chgData name="Sasson, Amir" userId="S::fgl99066@nbsemp.no::6152c226-d0b5-450b-9b46-bc3b7167a6f3" providerId="AD" clId="Web-{687BF6CC-3865-4601-801B-CE46C7AE29FF}"/>
    <pc:docChg chg="addSld delSld modSld sldOrd">
      <pc:chgData name="Sasson, Amir" userId="S::fgl99066@nbsemp.no::6152c226-d0b5-450b-9b46-bc3b7167a6f3" providerId="AD" clId="Web-{687BF6CC-3865-4601-801B-CE46C7AE29FF}" dt="2021-03-05T07:56:57.914" v="1019"/>
      <pc:docMkLst>
        <pc:docMk/>
      </pc:docMkLst>
      <pc:sldChg chg="addSp modSp mod setBg">
        <pc:chgData name="Sasson, Amir" userId="S::fgl99066@nbsemp.no::6152c226-d0b5-450b-9b46-bc3b7167a6f3" providerId="AD" clId="Web-{687BF6CC-3865-4601-801B-CE46C7AE29FF}" dt="2021-03-05T06:32:28.119" v="11" actId="1076"/>
        <pc:sldMkLst>
          <pc:docMk/>
          <pc:sldMk cId="1816744522" sldId="258"/>
        </pc:sldMkLst>
        <pc:spChg chg="mod">
          <ac:chgData name="Sasson, Amir" userId="S::fgl99066@nbsemp.no::6152c226-d0b5-450b-9b46-bc3b7167a6f3" providerId="AD" clId="Web-{687BF6CC-3865-4601-801B-CE46C7AE29FF}" dt="2021-03-05T06:31:38.431" v="0"/>
          <ac:spMkLst>
            <pc:docMk/>
            <pc:sldMk cId="1816744522" sldId="258"/>
            <ac:spMk id="2" creationId="{00000000-0000-0000-0000-000000000000}"/>
          </ac:spMkLst>
        </pc:spChg>
        <pc:spChg chg="mod">
          <ac:chgData name="Sasson, Amir" userId="S::fgl99066@nbsemp.no::6152c226-d0b5-450b-9b46-bc3b7167a6f3" providerId="AD" clId="Web-{687BF6CC-3865-4601-801B-CE46C7AE29FF}" dt="2021-03-05T06:32:28.119" v="11" actId="1076"/>
          <ac:spMkLst>
            <pc:docMk/>
            <pc:sldMk cId="1816744522" sldId="258"/>
            <ac:spMk id="3" creationId="{00000000-0000-0000-0000-000000000000}"/>
          </ac:spMkLst>
        </pc:spChg>
        <pc:spChg chg="add">
          <ac:chgData name="Sasson, Amir" userId="S::fgl99066@nbsemp.no::6152c226-d0b5-450b-9b46-bc3b7167a6f3" providerId="AD" clId="Web-{687BF6CC-3865-4601-801B-CE46C7AE29FF}" dt="2021-03-05T06:31:38.431" v="0"/>
          <ac:spMkLst>
            <pc:docMk/>
            <pc:sldMk cId="1816744522" sldId="258"/>
            <ac:spMk id="8" creationId="{13FE9996-7EAC-4679-B37D-C1045F42F954}"/>
          </ac:spMkLst>
        </pc:spChg>
        <pc:spChg chg="add">
          <ac:chgData name="Sasson, Amir" userId="S::fgl99066@nbsemp.no::6152c226-d0b5-450b-9b46-bc3b7167a6f3" providerId="AD" clId="Web-{687BF6CC-3865-4601-801B-CE46C7AE29FF}" dt="2021-03-05T06:31:38.431" v="0"/>
          <ac:spMkLst>
            <pc:docMk/>
            <pc:sldMk cId="1816744522" sldId="258"/>
            <ac:spMk id="10" creationId="{761DF1FE-5CC8-43D2-A76C-93C76EEDE1E9}"/>
          </ac:spMkLst>
        </pc:spChg>
        <pc:spChg chg="add">
          <ac:chgData name="Sasson, Amir" userId="S::fgl99066@nbsemp.no::6152c226-d0b5-450b-9b46-bc3b7167a6f3" providerId="AD" clId="Web-{687BF6CC-3865-4601-801B-CE46C7AE29FF}" dt="2021-03-05T06:31:38.431" v="0"/>
          <ac:spMkLst>
            <pc:docMk/>
            <pc:sldMk cId="1816744522" sldId="258"/>
            <ac:spMk id="14" creationId="{CECF0FC6-D57B-48B6-9036-F4FFD91A4B34}"/>
          </ac:spMkLst>
        </pc:spChg>
        <pc:spChg chg="add">
          <ac:chgData name="Sasson, Amir" userId="S::fgl99066@nbsemp.no::6152c226-d0b5-450b-9b46-bc3b7167a6f3" providerId="AD" clId="Web-{687BF6CC-3865-4601-801B-CE46C7AE29FF}" dt="2021-03-05T06:31:38.431" v="0"/>
          <ac:spMkLst>
            <pc:docMk/>
            <pc:sldMk cId="1816744522" sldId="258"/>
            <ac:spMk id="16" creationId="{717A211C-5863-4303-AC3D-AEBFDF6D6A4C}"/>
          </ac:spMkLst>
        </pc:spChg>
        <pc:spChg chg="add">
          <ac:chgData name="Sasson, Amir" userId="S::fgl99066@nbsemp.no::6152c226-d0b5-450b-9b46-bc3b7167a6f3" providerId="AD" clId="Web-{687BF6CC-3865-4601-801B-CE46C7AE29FF}" dt="2021-03-05T06:31:38.431" v="0"/>
          <ac:spMkLst>
            <pc:docMk/>
            <pc:sldMk cId="1816744522" sldId="258"/>
            <ac:spMk id="18" creationId="{087519CD-2FFF-42E3-BB0C-FEAA828BA5DB}"/>
          </ac:spMkLst>
        </pc:spChg>
        <pc:cxnChg chg="add">
          <ac:chgData name="Sasson, Amir" userId="S::fgl99066@nbsemp.no::6152c226-d0b5-450b-9b46-bc3b7167a6f3" providerId="AD" clId="Web-{687BF6CC-3865-4601-801B-CE46C7AE29FF}" dt="2021-03-05T06:31:38.431" v="0"/>
          <ac:cxnSpMkLst>
            <pc:docMk/>
            <pc:sldMk cId="1816744522" sldId="258"/>
            <ac:cxnSpMk id="12" creationId="{E161BEBD-A23C-409E-ABC7-73F9EDC02F20}"/>
          </ac:cxnSpMkLst>
        </pc:cxnChg>
      </pc:sldChg>
      <pc:sldChg chg="modSp">
        <pc:chgData name="Sasson, Amir" userId="S::fgl99066@nbsemp.no::6152c226-d0b5-450b-9b46-bc3b7167a6f3" providerId="AD" clId="Web-{687BF6CC-3865-4601-801B-CE46C7AE29FF}" dt="2021-03-05T06:44:23.817" v="94" actId="20577"/>
        <pc:sldMkLst>
          <pc:docMk/>
          <pc:sldMk cId="2334496990" sldId="261"/>
        </pc:sldMkLst>
        <pc:spChg chg="mod">
          <ac:chgData name="Sasson, Amir" userId="S::fgl99066@nbsemp.no::6152c226-d0b5-450b-9b46-bc3b7167a6f3" providerId="AD" clId="Web-{687BF6CC-3865-4601-801B-CE46C7AE29FF}" dt="2021-03-05T06:44:23.817" v="94" actId="20577"/>
          <ac:spMkLst>
            <pc:docMk/>
            <pc:sldMk cId="2334496990" sldId="261"/>
            <ac:spMk id="3" creationId="{00000000-0000-0000-0000-000000000000}"/>
          </ac:spMkLst>
        </pc:spChg>
      </pc:sldChg>
      <pc:sldChg chg="modSp">
        <pc:chgData name="Sasson, Amir" userId="S::fgl99066@nbsemp.no::6152c226-d0b5-450b-9b46-bc3b7167a6f3" providerId="AD" clId="Web-{687BF6CC-3865-4601-801B-CE46C7AE29FF}" dt="2021-03-05T06:47:36.336" v="147" actId="20577"/>
        <pc:sldMkLst>
          <pc:docMk/>
          <pc:sldMk cId="3998165902" sldId="262"/>
        </pc:sldMkLst>
        <pc:spChg chg="mod">
          <ac:chgData name="Sasson, Amir" userId="S::fgl99066@nbsemp.no::6152c226-d0b5-450b-9b46-bc3b7167a6f3" providerId="AD" clId="Web-{687BF6CC-3865-4601-801B-CE46C7AE29FF}" dt="2021-03-05T06:44:42.693" v="96" actId="20577"/>
          <ac:spMkLst>
            <pc:docMk/>
            <pc:sldMk cId="3998165902" sldId="262"/>
            <ac:spMk id="3" creationId="{00000000-0000-0000-0000-000000000000}"/>
          </ac:spMkLst>
        </pc:spChg>
        <pc:spChg chg="mod">
          <ac:chgData name="Sasson, Amir" userId="S::fgl99066@nbsemp.no::6152c226-d0b5-450b-9b46-bc3b7167a6f3" providerId="AD" clId="Web-{687BF6CC-3865-4601-801B-CE46C7AE29FF}" dt="2021-03-05T06:47:36.336" v="147" actId="20577"/>
          <ac:spMkLst>
            <pc:docMk/>
            <pc:sldMk cId="3998165902" sldId="262"/>
            <ac:spMk id="4" creationId="{00000000-0000-0000-0000-000000000000}"/>
          </ac:spMkLst>
        </pc:spChg>
      </pc:sldChg>
      <pc:sldChg chg="modSp">
        <pc:chgData name="Sasson, Amir" userId="S::fgl99066@nbsemp.no::6152c226-d0b5-450b-9b46-bc3b7167a6f3" providerId="AD" clId="Web-{687BF6CC-3865-4601-801B-CE46C7AE29FF}" dt="2021-03-05T06:51:09.558" v="234" actId="20577"/>
        <pc:sldMkLst>
          <pc:docMk/>
          <pc:sldMk cId="2792931899" sldId="263"/>
        </pc:sldMkLst>
        <pc:spChg chg="mod">
          <ac:chgData name="Sasson, Amir" userId="S::fgl99066@nbsemp.no::6152c226-d0b5-450b-9b46-bc3b7167a6f3" providerId="AD" clId="Web-{687BF6CC-3865-4601-801B-CE46C7AE29FF}" dt="2021-03-05T06:51:09.558" v="234" actId="20577"/>
          <ac:spMkLst>
            <pc:docMk/>
            <pc:sldMk cId="2792931899" sldId="263"/>
            <ac:spMk id="3" creationId="{00000000-0000-0000-0000-000000000000}"/>
          </ac:spMkLst>
        </pc:spChg>
      </pc:sldChg>
      <pc:sldChg chg="modSp">
        <pc:chgData name="Sasson, Amir" userId="S::fgl99066@nbsemp.no::6152c226-d0b5-450b-9b46-bc3b7167a6f3" providerId="AD" clId="Web-{687BF6CC-3865-4601-801B-CE46C7AE29FF}" dt="2021-03-05T06:56:11.578" v="413" actId="20577"/>
        <pc:sldMkLst>
          <pc:docMk/>
          <pc:sldMk cId="3608177905" sldId="266"/>
        </pc:sldMkLst>
        <pc:spChg chg="mod">
          <ac:chgData name="Sasson, Amir" userId="S::fgl99066@nbsemp.no::6152c226-d0b5-450b-9b46-bc3b7167a6f3" providerId="AD" clId="Web-{687BF6CC-3865-4601-801B-CE46C7AE29FF}" dt="2021-03-05T06:56:11.578" v="413" actId="20577"/>
          <ac:spMkLst>
            <pc:docMk/>
            <pc:sldMk cId="3608177905" sldId="266"/>
            <ac:spMk id="3" creationId="{00000000-0000-0000-0000-000000000000}"/>
          </ac:spMkLst>
        </pc:spChg>
      </pc:sldChg>
      <pc:sldChg chg="modSp">
        <pc:chgData name="Sasson, Amir" userId="S::fgl99066@nbsemp.no::6152c226-d0b5-450b-9b46-bc3b7167a6f3" providerId="AD" clId="Web-{687BF6CC-3865-4601-801B-CE46C7AE29FF}" dt="2021-03-05T06:33:31.870" v="37" actId="20577"/>
        <pc:sldMkLst>
          <pc:docMk/>
          <pc:sldMk cId="3426619272" sldId="271"/>
        </pc:sldMkLst>
        <pc:spChg chg="mod">
          <ac:chgData name="Sasson, Amir" userId="S::fgl99066@nbsemp.no::6152c226-d0b5-450b-9b46-bc3b7167a6f3" providerId="AD" clId="Web-{687BF6CC-3865-4601-801B-CE46C7AE29FF}" dt="2021-03-05T06:33:31.870" v="37" actId="20577"/>
          <ac:spMkLst>
            <pc:docMk/>
            <pc:sldMk cId="3426619272" sldId="271"/>
            <ac:spMk id="3" creationId="{00000000-0000-0000-0000-000000000000}"/>
          </ac:spMkLst>
        </pc:spChg>
      </pc:sldChg>
      <pc:sldChg chg="modSp">
        <pc:chgData name="Sasson, Amir" userId="S::fgl99066@nbsemp.no::6152c226-d0b5-450b-9b46-bc3b7167a6f3" providerId="AD" clId="Web-{687BF6CC-3865-4601-801B-CE46C7AE29FF}" dt="2021-03-05T06:50:11.026" v="217" actId="1076"/>
        <pc:sldMkLst>
          <pc:docMk/>
          <pc:sldMk cId="924151407" sldId="272"/>
        </pc:sldMkLst>
        <pc:spChg chg="mod">
          <ac:chgData name="Sasson, Amir" userId="S::fgl99066@nbsemp.no::6152c226-d0b5-450b-9b46-bc3b7167a6f3" providerId="AD" clId="Web-{687BF6CC-3865-4601-801B-CE46C7AE29FF}" dt="2021-03-05T06:50:11.026" v="217" actId="1076"/>
          <ac:spMkLst>
            <pc:docMk/>
            <pc:sldMk cId="924151407" sldId="272"/>
            <ac:spMk id="3" creationId="{00000000-0000-0000-0000-000000000000}"/>
          </ac:spMkLst>
        </pc:spChg>
      </pc:sldChg>
      <pc:sldChg chg="modSp">
        <pc:chgData name="Sasson, Amir" userId="S::fgl99066@nbsemp.no::6152c226-d0b5-450b-9b46-bc3b7167a6f3" providerId="AD" clId="Web-{687BF6CC-3865-4601-801B-CE46C7AE29FF}" dt="2021-03-05T07:36:43.630" v="934" actId="20577"/>
        <pc:sldMkLst>
          <pc:docMk/>
          <pc:sldMk cId="1270213532" sldId="289"/>
        </pc:sldMkLst>
        <pc:spChg chg="mod">
          <ac:chgData name="Sasson, Amir" userId="S::fgl99066@nbsemp.no::6152c226-d0b5-450b-9b46-bc3b7167a6f3" providerId="AD" clId="Web-{687BF6CC-3865-4601-801B-CE46C7AE29FF}" dt="2021-03-05T07:36:43.630" v="934" actId="20577"/>
          <ac:spMkLst>
            <pc:docMk/>
            <pc:sldMk cId="1270213532" sldId="289"/>
            <ac:spMk id="3" creationId="{49CC0037-CD3C-4261-9EDC-1B2AA313270B}"/>
          </ac:spMkLst>
        </pc:spChg>
      </pc:sldChg>
      <pc:sldChg chg="addSp delSp modSp ord addAnim modAnim">
        <pc:chgData name="Sasson, Amir" userId="S::fgl99066@nbsemp.no::6152c226-d0b5-450b-9b46-bc3b7167a6f3" providerId="AD" clId="Web-{687BF6CC-3865-4601-801B-CE46C7AE29FF}" dt="2021-03-05T07:09:55.059" v="561"/>
        <pc:sldMkLst>
          <pc:docMk/>
          <pc:sldMk cId="3550688335" sldId="290"/>
        </pc:sldMkLst>
        <pc:spChg chg="mod">
          <ac:chgData name="Sasson, Amir" userId="S::fgl99066@nbsemp.no::6152c226-d0b5-450b-9b46-bc3b7167a6f3" providerId="AD" clId="Web-{687BF6CC-3865-4601-801B-CE46C7AE29FF}" dt="2021-03-05T07:09:26.355" v="555" actId="20577"/>
          <ac:spMkLst>
            <pc:docMk/>
            <pc:sldMk cId="3550688335" sldId="290"/>
            <ac:spMk id="3" creationId="{49CC0037-CD3C-4261-9EDC-1B2AA313270B}"/>
          </ac:spMkLst>
        </pc:spChg>
        <pc:spChg chg="add del mod">
          <ac:chgData name="Sasson, Amir" userId="S::fgl99066@nbsemp.no::6152c226-d0b5-450b-9b46-bc3b7167a6f3" providerId="AD" clId="Web-{687BF6CC-3865-4601-801B-CE46C7AE29FF}" dt="2021-03-05T07:09:41.637" v="559"/>
          <ac:spMkLst>
            <pc:docMk/>
            <pc:sldMk cId="3550688335" sldId="290"/>
            <ac:spMk id="4" creationId="{1E4EA13C-EB47-4183-B10B-9BE82EA70AB3}"/>
          </ac:spMkLst>
        </pc:spChg>
      </pc:sldChg>
      <pc:sldChg chg="modSp">
        <pc:chgData name="Sasson, Amir" userId="S::fgl99066@nbsemp.no::6152c226-d0b5-450b-9b46-bc3b7167a6f3" providerId="AD" clId="Web-{687BF6CC-3865-4601-801B-CE46C7AE29FF}" dt="2021-03-05T07:37:48.537" v="939" actId="20577"/>
        <pc:sldMkLst>
          <pc:docMk/>
          <pc:sldMk cId="1402804438" sldId="291"/>
        </pc:sldMkLst>
        <pc:spChg chg="mod">
          <ac:chgData name="Sasson, Amir" userId="S::fgl99066@nbsemp.no::6152c226-d0b5-450b-9b46-bc3b7167a6f3" providerId="AD" clId="Web-{687BF6CC-3865-4601-801B-CE46C7AE29FF}" dt="2021-03-05T07:37:48.537" v="939" actId="20577"/>
          <ac:spMkLst>
            <pc:docMk/>
            <pc:sldMk cId="1402804438" sldId="291"/>
            <ac:spMk id="3" creationId="{49CC0037-CD3C-4261-9EDC-1B2AA313270B}"/>
          </ac:spMkLst>
        </pc:spChg>
      </pc:sldChg>
      <pc:sldChg chg="del">
        <pc:chgData name="Sasson, Amir" userId="S::fgl99066@nbsemp.no::6152c226-d0b5-450b-9b46-bc3b7167a6f3" providerId="AD" clId="Web-{687BF6CC-3865-4601-801B-CE46C7AE29FF}" dt="2021-03-05T07:38:31.929" v="940"/>
        <pc:sldMkLst>
          <pc:docMk/>
          <pc:sldMk cId="3642738069" sldId="292"/>
        </pc:sldMkLst>
      </pc:sldChg>
      <pc:sldChg chg="modSp new">
        <pc:chgData name="Sasson, Amir" userId="S::fgl99066@nbsemp.no::6152c226-d0b5-450b-9b46-bc3b7167a6f3" providerId="AD" clId="Web-{687BF6CC-3865-4601-801B-CE46C7AE29FF}" dt="2021-03-05T07:36:20.130" v="932" actId="20577"/>
        <pc:sldMkLst>
          <pc:docMk/>
          <pc:sldMk cId="2662892451" sldId="293"/>
        </pc:sldMkLst>
        <pc:spChg chg="mod">
          <ac:chgData name="Sasson, Amir" userId="S::fgl99066@nbsemp.no::6152c226-d0b5-450b-9b46-bc3b7167a6f3" providerId="AD" clId="Web-{687BF6CC-3865-4601-801B-CE46C7AE29FF}" dt="2021-03-05T06:57:12.469" v="417" actId="20577"/>
          <ac:spMkLst>
            <pc:docMk/>
            <pc:sldMk cId="2662892451" sldId="293"/>
            <ac:spMk id="2" creationId="{8BAC287F-5D22-47D1-AE05-2513F7CDF952}"/>
          </ac:spMkLst>
        </pc:spChg>
        <pc:spChg chg="mod">
          <ac:chgData name="Sasson, Amir" userId="S::fgl99066@nbsemp.no::6152c226-d0b5-450b-9b46-bc3b7167a6f3" providerId="AD" clId="Web-{687BF6CC-3865-4601-801B-CE46C7AE29FF}" dt="2021-03-05T07:36:20.130" v="932" actId="20577"/>
          <ac:spMkLst>
            <pc:docMk/>
            <pc:sldMk cId="2662892451" sldId="293"/>
            <ac:spMk id="3" creationId="{3B398DB7-78DB-4DAF-A18A-CBFD0F8F347C}"/>
          </ac:spMkLst>
        </pc:spChg>
      </pc:sldChg>
      <pc:sldChg chg="addSp delSp modSp add replId addAnim delAnim modAnim">
        <pc:chgData name="Sasson, Amir" userId="S::fgl99066@nbsemp.no::6152c226-d0b5-450b-9b46-bc3b7167a6f3" providerId="AD" clId="Web-{687BF6CC-3865-4601-801B-CE46C7AE29FF}" dt="2021-03-05T07:30:37.750" v="703" actId="20577"/>
        <pc:sldMkLst>
          <pc:docMk/>
          <pc:sldMk cId="3193145225" sldId="294"/>
        </pc:sldMkLst>
        <pc:spChg chg="del mod">
          <ac:chgData name="Sasson, Amir" userId="S::fgl99066@nbsemp.no::6152c226-d0b5-450b-9b46-bc3b7167a6f3" providerId="AD" clId="Web-{687BF6CC-3865-4601-801B-CE46C7AE29FF}" dt="2021-03-05T07:23:16.321" v="622"/>
          <ac:spMkLst>
            <pc:docMk/>
            <pc:sldMk cId="3193145225" sldId="294"/>
            <ac:spMk id="2" creationId="{05A580C5-DEEA-4975-9298-D9550AD02D6F}"/>
          </ac:spMkLst>
        </pc:spChg>
        <pc:spChg chg="mod">
          <ac:chgData name="Sasson, Amir" userId="S::fgl99066@nbsemp.no::6152c226-d0b5-450b-9b46-bc3b7167a6f3" providerId="AD" clId="Web-{687BF6CC-3865-4601-801B-CE46C7AE29FF}" dt="2021-03-05T07:30:37.750" v="703" actId="20577"/>
          <ac:spMkLst>
            <pc:docMk/>
            <pc:sldMk cId="3193145225" sldId="294"/>
            <ac:spMk id="3" creationId="{49CC0037-CD3C-4261-9EDC-1B2AA313270B}"/>
          </ac:spMkLst>
        </pc:spChg>
        <pc:spChg chg="add mod">
          <ac:chgData name="Sasson, Amir" userId="S::fgl99066@nbsemp.no::6152c226-d0b5-450b-9b46-bc3b7167a6f3" providerId="AD" clId="Web-{687BF6CC-3865-4601-801B-CE46C7AE29FF}" dt="2021-03-05T07:23:54.306" v="629" actId="1076"/>
          <ac:spMkLst>
            <pc:docMk/>
            <pc:sldMk cId="3193145225" sldId="294"/>
            <ac:spMk id="4" creationId="{779911CA-46FD-4C9A-BD37-13D87DF55BDB}"/>
          </ac:spMkLst>
        </pc:spChg>
        <pc:spChg chg="add mod">
          <ac:chgData name="Sasson, Amir" userId="S::fgl99066@nbsemp.no::6152c226-d0b5-450b-9b46-bc3b7167a6f3" providerId="AD" clId="Web-{687BF6CC-3865-4601-801B-CE46C7AE29FF}" dt="2021-03-05T07:23:38.478" v="626" actId="1076"/>
          <ac:spMkLst>
            <pc:docMk/>
            <pc:sldMk cId="3193145225" sldId="294"/>
            <ac:spMk id="5" creationId="{2A643278-D390-4B1B-ABB6-C6553DDDCF59}"/>
          </ac:spMkLst>
        </pc:spChg>
        <pc:spChg chg="add mod">
          <ac:chgData name="Sasson, Amir" userId="S::fgl99066@nbsemp.no::6152c226-d0b5-450b-9b46-bc3b7167a6f3" providerId="AD" clId="Web-{687BF6CC-3865-4601-801B-CE46C7AE29FF}" dt="2021-03-05T07:23:47.118" v="628" actId="1076"/>
          <ac:spMkLst>
            <pc:docMk/>
            <pc:sldMk cId="3193145225" sldId="294"/>
            <ac:spMk id="6" creationId="{2732437F-A245-400A-8160-A297F87AA392}"/>
          </ac:spMkLst>
        </pc:spChg>
        <pc:spChg chg="add mod">
          <ac:chgData name="Sasson, Amir" userId="S::fgl99066@nbsemp.no::6152c226-d0b5-450b-9b46-bc3b7167a6f3" providerId="AD" clId="Web-{687BF6CC-3865-4601-801B-CE46C7AE29FF}" dt="2021-03-05T07:24:00.681" v="630" actId="1076"/>
          <ac:spMkLst>
            <pc:docMk/>
            <pc:sldMk cId="3193145225" sldId="294"/>
            <ac:spMk id="7" creationId="{B3B5F6F0-301A-44CC-AB90-DF040694EF3B}"/>
          </ac:spMkLst>
        </pc:spChg>
        <pc:spChg chg="add del mod">
          <ac:chgData name="Sasson, Amir" userId="S::fgl99066@nbsemp.no::6152c226-d0b5-450b-9b46-bc3b7167a6f3" providerId="AD" clId="Web-{687BF6CC-3865-4601-801B-CE46C7AE29FF}" dt="2021-03-05T07:23:27.665" v="624"/>
          <ac:spMkLst>
            <pc:docMk/>
            <pc:sldMk cId="3193145225" sldId="294"/>
            <ac:spMk id="16" creationId="{A3BAF291-6F36-42B4-859D-028123DEB57B}"/>
          </ac:spMkLst>
        </pc:spChg>
        <pc:picChg chg="add del mod">
          <ac:chgData name="Sasson, Amir" userId="S::fgl99066@nbsemp.no::6152c226-d0b5-450b-9b46-bc3b7167a6f3" providerId="AD" clId="Web-{687BF6CC-3865-4601-801B-CE46C7AE29FF}" dt="2021-03-05T07:18:47.708" v="618"/>
          <ac:picMkLst>
            <pc:docMk/>
            <pc:sldMk cId="3193145225" sldId="294"/>
            <ac:picMk id="9" creationId="{5B6BA2D8-CC91-4BFB-8D07-F9F3EE6EDD72}"/>
          </ac:picMkLst>
        </pc:picChg>
        <pc:picChg chg="add del mod">
          <ac:chgData name="Sasson, Amir" userId="S::fgl99066@nbsemp.no::6152c226-d0b5-450b-9b46-bc3b7167a6f3" providerId="AD" clId="Web-{687BF6CC-3865-4601-801B-CE46C7AE29FF}" dt="2021-03-05T07:27:30.528" v="651"/>
          <ac:picMkLst>
            <pc:docMk/>
            <pc:sldMk cId="3193145225" sldId="294"/>
            <ac:picMk id="11" creationId="{0B133ADA-5F3D-4724-A0B5-D4E1AC733D17}"/>
          </ac:picMkLst>
        </pc:picChg>
      </pc:sldChg>
      <pc:sldChg chg="addSp delSp modSp add ord replId delAnim modAnim">
        <pc:chgData name="Sasson, Amir" userId="S::fgl99066@nbsemp.no::6152c226-d0b5-450b-9b46-bc3b7167a6f3" providerId="AD" clId="Web-{687BF6CC-3865-4601-801B-CE46C7AE29FF}" dt="2021-03-05T07:30:13.952" v="699" actId="20577"/>
        <pc:sldMkLst>
          <pc:docMk/>
          <pc:sldMk cId="1021598240" sldId="295"/>
        </pc:sldMkLst>
        <pc:spChg chg="mod">
          <ac:chgData name="Sasson, Amir" userId="S::fgl99066@nbsemp.no::6152c226-d0b5-450b-9b46-bc3b7167a6f3" providerId="AD" clId="Web-{687BF6CC-3865-4601-801B-CE46C7AE29FF}" dt="2021-03-05T07:30:13.952" v="699" actId="20577"/>
          <ac:spMkLst>
            <pc:docMk/>
            <pc:sldMk cId="1021598240" sldId="295"/>
            <ac:spMk id="3" creationId="{49CC0037-CD3C-4261-9EDC-1B2AA313270B}"/>
          </ac:spMkLst>
        </pc:spChg>
        <pc:spChg chg="mod">
          <ac:chgData name="Sasson, Amir" userId="S::fgl99066@nbsemp.no::6152c226-d0b5-450b-9b46-bc3b7167a6f3" providerId="AD" clId="Web-{687BF6CC-3865-4601-801B-CE46C7AE29FF}" dt="2021-03-05T07:30:02.968" v="696" actId="1076"/>
          <ac:spMkLst>
            <pc:docMk/>
            <pc:sldMk cId="1021598240" sldId="295"/>
            <ac:spMk id="4" creationId="{779911CA-46FD-4C9A-BD37-13D87DF55BDB}"/>
          </ac:spMkLst>
        </pc:spChg>
        <pc:spChg chg="del mod">
          <ac:chgData name="Sasson, Amir" userId="S::fgl99066@nbsemp.no::6152c226-d0b5-450b-9b46-bc3b7167a6f3" providerId="AD" clId="Web-{687BF6CC-3865-4601-801B-CE46C7AE29FF}" dt="2021-03-05T07:26:44.324" v="641"/>
          <ac:spMkLst>
            <pc:docMk/>
            <pc:sldMk cId="1021598240" sldId="295"/>
            <ac:spMk id="5" creationId="{2A643278-D390-4B1B-ABB6-C6553DDDCF59}"/>
          </ac:spMkLst>
        </pc:spChg>
        <pc:spChg chg="del">
          <ac:chgData name="Sasson, Amir" userId="S::fgl99066@nbsemp.no::6152c226-d0b5-450b-9b46-bc3b7167a6f3" providerId="AD" clId="Web-{687BF6CC-3865-4601-801B-CE46C7AE29FF}" dt="2021-03-05T07:26:39.387" v="638"/>
          <ac:spMkLst>
            <pc:docMk/>
            <pc:sldMk cId="1021598240" sldId="295"/>
            <ac:spMk id="6" creationId="{2732437F-A245-400A-8160-A297F87AA392}"/>
          </ac:spMkLst>
        </pc:spChg>
        <pc:spChg chg="del">
          <ac:chgData name="Sasson, Amir" userId="S::fgl99066@nbsemp.no::6152c226-d0b5-450b-9b46-bc3b7167a6f3" providerId="AD" clId="Web-{687BF6CC-3865-4601-801B-CE46C7AE29FF}" dt="2021-03-05T07:26:37.027" v="637"/>
          <ac:spMkLst>
            <pc:docMk/>
            <pc:sldMk cId="1021598240" sldId="295"/>
            <ac:spMk id="7" creationId="{B3B5F6F0-301A-44CC-AB90-DF040694EF3B}"/>
          </ac:spMkLst>
        </pc:spChg>
        <pc:picChg chg="add mod">
          <ac:chgData name="Sasson, Amir" userId="S::fgl99066@nbsemp.no::6152c226-d0b5-450b-9b46-bc3b7167a6f3" providerId="AD" clId="Web-{687BF6CC-3865-4601-801B-CE46C7AE29FF}" dt="2021-03-05T07:29:40.342" v="670" actId="1076"/>
          <ac:picMkLst>
            <pc:docMk/>
            <pc:sldMk cId="1021598240" sldId="295"/>
            <ac:picMk id="2" creationId="{38159B23-1C5E-44D1-AEA7-CE6821E1C573}"/>
          </ac:picMkLst>
        </pc:picChg>
        <pc:picChg chg="del mod">
          <ac:chgData name="Sasson, Amir" userId="S::fgl99066@nbsemp.no::6152c226-d0b5-450b-9b46-bc3b7167a6f3" providerId="AD" clId="Web-{687BF6CC-3865-4601-801B-CE46C7AE29FF}" dt="2021-03-05T07:29:15.983" v="665"/>
          <ac:picMkLst>
            <pc:docMk/>
            <pc:sldMk cId="1021598240" sldId="295"/>
            <ac:picMk id="13" creationId="{E6EB2782-6852-46D4-9F9C-9CA6C9545FA9}"/>
          </ac:picMkLst>
        </pc:picChg>
      </pc:sldChg>
      <pc:sldChg chg="modSp add replId">
        <pc:chgData name="Sasson, Amir" userId="S::fgl99066@nbsemp.no::6152c226-d0b5-450b-9b46-bc3b7167a6f3" providerId="AD" clId="Web-{687BF6CC-3865-4601-801B-CE46C7AE29FF}" dt="2021-03-05T07:44:43.169" v="995" actId="20577"/>
        <pc:sldMkLst>
          <pc:docMk/>
          <pc:sldMk cId="771415084" sldId="297"/>
        </pc:sldMkLst>
        <pc:spChg chg="mod">
          <ac:chgData name="Sasson, Amir" userId="S::fgl99066@nbsemp.no::6152c226-d0b5-450b-9b46-bc3b7167a6f3" providerId="AD" clId="Web-{687BF6CC-3865-4601-801B-CE46C7AE29FF}" dt="2021-03-05T07:40:46.009" v="963" actId="20577"/>
          <ac:spMkLst>
            <pc:docMk/>
            <pc:sldMk cId="771415084" sldId="297"/>
            <ac:spMk id="2" creationId="{A1BC9109-3690-4528-9424-E6CA43BC2E30}"/>
          </ac:spMkLst>
        </pc:spChg>
        <pc:spChg chg="mod">
          <ac:chgData name="Sasson, Amir" userId="S::fgl99066@nbsemp.no::6152c226-d0b5-450b-9b46-bc3b7167a6f3" providerId="AD" clId="Web-{687BF6CC-3865-4601-801B-CE46C7AE29FF}" dt="2021-03-05T07:44:43.169" v="995" actId="20577"/>
          <ac:spMkLst>
            <pc:docMk/>
            <pc:sldMk cId="771415084" sldId="297"/>
            <ac:spMk id="3" creationId="{0D635E6C-A517-41B8-A216-56DF5A55268B}"/>
          </ac:spMkLst>
        </pc:spChg>
      </pc:sldChg>
      <pc:sldChg chg="addSp delSp modSp new">
        <pc:chgData name="Sasson, Amir" userId="S::fgl99066@nbsemp.no::6152c226-d0b5-450b-9b46-bc3b7167a6f3" providerId="AD" clId="Web-{687BF6CC-3865-4601-801B-CE46C7AE29FF}" dt="2021-03-05T07:56:57.914" v="1019"/>
        <pc:sldMkLst>
          <pc:docMk/>
          <pc:sldMk cId="1041549830" sldId="298"/>
        </pc:sldMkLst>
        <pc:spChg chg="mod">
          <ac:chgData name="Sasson, Amir" userId="S::fgl99066@nbsemp.no::6152c226-d0b5-450b-9b46-bc3b7167a6f3" providerId="AD" clId="Web-{687BF6CC-3865-4601-801B-CE46C7AE29FF}" dt="2021-03-05T07:56:47.242" v="1015" actId="20577"/>
          <ac:spMkLst>
            <pc:docMk/>
            <pc:sldMk cId="1041549830" sldId="298"/>
            <ac:spMk id="2" creationId="{139E5ADB-9C4C-43FF-8005-46411A1D05ED}"/>
          </ac:spMkLst>
        </pc:spChg>
        <pc:spChg chg="del">
          <ac:chgData name="Sasson, Amir" userId="S::fgl99066@nbsemp.no::6152c226-d0b5-450b-9b46-bc3b7167a6f3" providerId="AD" clId="Web-{687BF6CC-3865-4601-801B-CE46C7AE29FF}" dt="2021-03-05T07:46:59.124" v="997"/>
          <ac:spMkLst>
            <pc:docMk/>
            <pc:sldMk cId="1041549830" sldId="298"/>
            <ac:spMk id="3" creationId="{09F6CE89-E6F9-4F6D-B0D5-B6CBA53B02B0}"/>
          </ac:spMkLst>
        </pc:spChg>
        <pc:spChg chg="del mod">
          <ac:chgData name="Sasson, Amir" userId="S::fgl99066@nbsemp.no::6152c226-d0b5-450b-9b46-bc3b7167a6f3" providerId="AD" clId="Web-{687BF6CC-3865-4601-801B-CE46C7AE29FF}" dt="2021-03-05T07:56:57.914" v="1019"/>
          <ac:spMkLst>
            <pc:docMk/>
            <pc:sldMk cId="1041549830" sldId="298"/>
            <ac:spMk id="4" creationId="{32B23D79-73C1-400E-85A5-A95F82D63C12}"/>
          </ac:spMkLst>
        </pc:spChg>
        <pc:picChg chg="add mod ord modCrop">
          <ac:chgData name="Sasson, Amir" userId="S::fgl99066@nbsemp.no::6152c226-d0b5-450b-9b46-bc3b7167a6f3" providerId="AD" clId="Web-{687BF6CC-3865-4601-801B-CE46C7AE29FF}" dt="2021-03-05T07:46:59.124" v="997"/>
          <ac:picMkLst>
            <pc:docMk/>
            <pc:sldMk cId="1041549830" sldId="298"/>
            <ac:picMk id="5" creationId="{A8D27A3A-4172-469F-9A28-EBCBE1DD9215}"/>
          </ac:picMkLst>
        </pc:picChg>
      </pc:sldChg>
    </pc:docChg>
  </pc:docChgLst>
  <pc:docChgLst>
    <pc:chgData name="Due, Oda" userId="S::a2010599@nbsemp.no::1e6d31f5-15b8-448b-840e-e4fb46ab5170" providerId="AD" clId="Web-{3FD3C069-5D78-4311-A742-9221D0CDF9B5}"/>
    <pc:docChg chg="modSld">
      <pc:chgData name="Due, Oda" userId="S::a2010599@nbsemp.no::1e6d31f5-15b8-448b-840e-e4fb46ab5170" providerId="AD" clId="Web-{3FD3C069-5D78-4311-A742-9221D0CDF9B5}" dt="2021-03-05T11:35:58.844" v="78"/>
      <pc:docMkLst>
        <pc:docMk/>
      </pc:docMkLst>
      <pc:sldChg chg="addSp delSp modSp mod setBg">
        <pc:chgData name="Due, Oda" userId="S::a2010599@nbsemp.no::1e6d31f5-15b8-448b-840e-e4fb46ab5170" providerId="AD" clId="Web-{3FD3C069-5D78-4311-A742-9221D0CDF9B5}" dt="2021-03-05T11:35:58.844" v="78"/>
        <pc:sldMkLst>
          <pc:docMk/>
          <pc:sldMk cId="3004006250" sldId="268"/>
        </pc:sldMkLst>
        <pc:spChg chg="mod">
          <ac:chgData name="Due, Oda" userId="S::a2010599@nbsemp.no::1e6d31f5-15b8-448b-840e-e4fb46ab5170" providerId="AD" clId="Web-{3FD3C069-5D78-4311-A742-9221D0CDF9B5}" dt="2021-03-05T11:35:58.844" v="78"/>
          <ac:spMkLst>
            <pc:docMk/>
            <pc:sldMk cId="3004006250" sldId="268"/>
            <ac:spMk id="2" creationId="{00000000-0000-0000-0000-000000000000}"/>
          </ac:spMkLst>
        </pc:spChg>
        <pc:spChg chg="mod">
          <ac:chgData name="Due, Oda" userId="S::a2010599@nbsemp.no::1e6d31f5-15b8-448b-840e-e4fb46ab5170" providerId="AD" clId="Web-{3FD3C069-5D78-4311-A742-9221D0CDF9B5}" dt="2021-03-05T11:35:58.844" v="78"/>
          <ac:spMkLst>
            <pc:docMk/>
            <pc:sldMk cId="3004006250" sldId="268"/>
            <ac:spMk id="3" creationId="{00000000-0000-0000-0000-000000000000}"/>
          </ac:spMkLst>
        </pc:spChg>
        <pc:spChg chg="add">
          <ac:chgData name="Due, Oda" userId="S::a2010599@nbsemp.no::1e6d31f5-15b8-448b-840e-e4fb46ab5170" providerId="AD" clId="Web-{3FD3C069-5D78-4311-A742-9221D0CDF9B5}" dt="2021-03-05T11:35:58.844" v="78"/>
          <ac:spMkLst>
            <pc:docMk/>
            <pc:sldMk cId="3004006250" sldId="268"/>
            <ac:spMk id="10" creationId="{9971ECC5-51D9-4E70-89C1-3DCF3A3725B1}"/>
          </ac:spMkLst>
        </pc:spChg>
        <pc:spChg chg="add">
          <ac:chgData name="Due, Oda" userId="S::a2010599@nbsemp.no::1e6d31f5-15b8-448b-840e-e4fb46ab5170" providerId="AD" clId="Web-{3FD3C069-5D78-4311-A742-9221D0CDF9B5}" dt="2021-03-05T11:35:58.844" v="78"/>
          <ac:spMkLst>
            <pc:docMk/>
            <pc:sldMk cId="3004006250" sldId="268"/>
            <ac:spMk id="14" creationId="{7E11F890-74C3-40C9-9A8B-A80E38704358}"/>
          </ac:spMkLst>
        </pc:spChg>
        <pc:spChg chg="add">
          <ac:chgData name="Due, Oda" userId="S::a2010599@nbsemp.no::1e6d31f5-15b8-448b-840e-e4fb46ab5170" providerId="AD" clId="Web-{3FD3C069-5D78-4311-A742-9221D0CDF9B5}" dt="2021-03-05T11:35:58.844" v="78"/>
          <ac:spMkLst>
            <pc:docMk/>
            <pc:sldMk cId="3004006250" sldId="268"/>
            <ac:spMk id="16" creationId="{27874070-078A-470B-9C8C-BD1BCB55A005}"/>
          </ac:spMkLst>
        </pc:spChg>
        <pc:picChg chg="del">
          <ac:chgData name="Due, Oda" userId="S::a2010599@nbsemp.no::1e6d31f5-15b8-448b-840e-e4fb46ab5170" providerId="AD" clId="Web-{3FD3C069-5D78-4311-A742-9221D0CDF9B5}" dt="2021-03-05T11:35:30.562" v="75"/>
          <ac:picMkLst>
            <pc:docMk/>
            <pc:sldMk cId="3004006250" sldId="268"/>
            <ac:picMk id="4" creationId="{FE5148CA-3D5F-4126-9D0E-9DFC7B42F62E}"/>
          </ac:picMkLst>
        </pc:picChg>
        <pc:picChg chg="add mod">
          <ac:chgData name="Due, Oda" userId="S::a2010599@nbsemp.no::1e6d31f5-15b8-448b-840e-e4fb46ab5170" providerId="AD" clId="Web-{3FD3C069-5D78-4311-A742-9221D0CDF9B5}" dt="2021-03-05T11:35:58.844" v="78"/>
          <ac:picMkLst>
            <pc:docMk/>
            <pc:sldMk cId="3004006250" sldId="268"/>
            <ac:picMk id="5" creationId="{F2DBB02C-FF01-4128-A406-E599E1870195}"/>
          </ac:picMkLst>
        </pc:picChg>
        <pc:cxnChg chg="add">
          <ac:chgData name="Due, Oda" userId="S::a2010599@nbsemp.no::1e6d31f5-15b8-448b-840e-e4fb46ab5170" providerId="AD" clId="Web-{3FD3C069-5D78-4311-A742-9221D0CDF9B5}" dt="2021-03-05T11:35:58.844" v="78"/>
          <ac:cxnSpMkLst>
            <pc:docMk/>
            <pc:sldMk cId="3004006250" sldId="268"/>
            <ac:cxnSpMk id="12" creationId="{432529AB-8F99-47FB-91B5-93565E543B50}"/>
          </ac:cxnSpMkLst>
        </pc:cxnChg>
      </pc:sldChg>
      <pc:sldChg chg="modSp">
        <pc:chgData name="Due, Oda" userId="S::a2010599@nbsemp.no::1e6d31f5-15b8-448b-840e-e4fb46ab5170" providerId="AD" clId="Web-{3FD3C069-5D78-4311-A742-9221D0CDF9B5}" dt="2021-03-05T11:29:03.900" v="18" actId="20577"/>
        <pc:sldMkLst>
          <pc:docMk/>
          <pc:sldMk cId="1554534023" sldId="270"/>
        </pc:sldMkLst>
        <pc:spChg chg="mod">
          <ac:chgData name="Due, Oda" userId="S::a2010599@nbsemp.no::1e6d31f5-15b8-448b-840e-e4fb46ab5170" providerId="AD" clId="Web-{3FD3C069-5D78-4311-A742-9221D0CDF9B5}" dt="2021-03-05T11:29:03.900" v="18" actId="20577"/>
          <ac:spMkLst>
            <pc:docMk/>
            <pc:sldMk cId="1554534023" sldId="270"/>
            <ac:spMk id="3" creationId="{00000000-0000-0000-0000-000000000000}"/>
          </ac:spMkLst>
        </pc:spChg>
      </pc:sldChg>
      <pc:sldChg chg="modSp">
        <pc:chgData name="Due, Oda" userId="S::a2010599@nbsemp.no::1e6d31f5-15b8-448b-840e-e4fb46ab5170" providerId="AD" clId="Web-{3FD3C069-5D78-4311-A742-9221D0CDF9B5}" dt="2021-03-05T11:33:58.827" v="41" actId="20577"/>
        <pc:sldMkLst>
          <pc:docMk/>
          <pc:sldMk cId="1413229906" sldId="273"/>
        </pc:sldMkLst>
        <pc:spChg chg="mod">
          <ac:chgData name="Due, Oda" userId="S::a2010599@nbsemp.no::1e6d31f5-15b8-448b-840e-e4fb46ab5170" providerId="AD" clId="Web-{3FD3C069-5D78-4311-A742-9221D0CDF9B5}" dt="2021-03-05T11:33:58.827" v="41" actId="20577"/>
          <ac:spMkLst>
            <pc:docMk/>
            <pc:sldMk cId="1413229906" sldId="273"/>
            <ac:spMk id="2" creationId="{00000000-0000-0000-0000-000000000000}"/>
          </ac:spMkLst>
        </pc:spChg>
        <pc:spChg chg="mod">
          <ac:chgData name="Due, Oda" userId="S::a2010599@nbsemp.no::1e6d31f5-15b8-448b-840e-e4fb46ab5170" providerId="AD" clId="Web-{3FD3C069-5D78-4311-A742-9221D0CDF9B5}" dt="2021-03-05T11:27:55.477" v="3" actId="20577"/>
          <ac:spMkLst>
            <pc:docMk/>
            <pc:sldMk cId="1413229906" sldId="273"/>
            <ac:spMk id="3" creationId="{00000000-0000-0000-0000-000000000000}"/>
          </ac:spMkLst>
        </pc:spChg>
      </pc:sldChg>
      <pc:sldChg chg="modSp">
        <pc:chgData name="Due, Oda" userId="S::a2010599@nbsemp.no::1e6d31f5-15b8-448b-840e-e4fb46ab5170" providerId="AD" clId="Web-{3FD3C069-5D78-4311-A742-9221D0CDF9B5}" dt="2021-03-05T11:35:22.515" v="74" actId="20577"/>
        <pc:sldMkLst>
          <pc:docMk/>
          <pc:sldMk cId="3826861879" sldId="274"/>
        </pc:sldMkLst>
        <pc:spChg chg="mod">
          <ac:chgData name="Due, Oda" userId="S::a2010599@nbsemp.no::1e6d31f5-15b8-448b-840e-e4fb46ab5170" providerId="AD" clId="Web-{3FD3C069-5D78-4311-A742-9221D0CDF9B5}" dt="2021-03-05T11:35:22.515" v="74" actId="20577"/>
          <ac:spMkLst>
            <pc:docMk/>
            <pc:sldMk cId="3826861879" sldId="274"/>
            <ac:spMk id="2" creationId="{00000000-0000-0000-0000-000000000000}"/>
          </ac:spMkLst>
        </pc:spChg>
        <pc:spChg chg="mod">
          <ac:chgData name="Due, Oda" userId="S::a2010599@nbsemp.no::1e6d31f5-15b8-448b-840e-e4fb46ab5170" providerId="AD" clId="Web-{3FD3C069-5D78-4311-A742-9221D0CDF9B5}" dt="2021-03-05T11:29:11.447" v="20" actId="20577"/>
          <ac:spMkLst>
            <pc:docMk/>
            <pc:sldMk cId="3826861879" sldId="274"/>
            <ac:spMk id="3" creationId="{00000000-0000-0000-0000-000000000000}"/>
          </ac:spMkLst>
        </pc:spChg>
      </pc:sldChg>
    </pc:docChg>
  </pc:docChgLst>
  <pc:docChgLst>
    <pc:chgData name="Due, Oda" userId="S::a2010599@nbsemp.no::1e6d31f5-15b8-448b-840e-e4fb46ab5170" providerId="AD" clId="Web-{081D8EC6-2C7F-4992-AA23-F27BFEAD4935}"/>
    <pc:docChg chg="modSld">
      <pc:chgData name="Due, Oda" userId="S::a2010599@nbsemp.no::1e6d31f5-15b8-448b-840e-e4fb46ab5170" providerId="AD" clId="Web-{081D8EC6-2C7F-4992-AA23-F27BFEAD4935}" dt="2021-03-05T13:08:31.127" v="55" actId="20577"/>
      <pc:docMkLst>
        <pc:docMk/>
      </pc:docMkLst>
      <pc:sldChg chg="modSp">
        <pc:chgData name="Due, Oda" userId="S::a2010599@nbsemp.no::1e6d31f5-15b8-448b-840e-e4fb46ab5170" providerId="AD" clId="Web-{081D8EC6-2C7F-4992-AA23-F27BFEAD4935}" dt="2021-03-05T13:04:07.171" v="33" actId="20577"/>
        <pc:sldMkLst>
          <pc:docMk/>
          <pc:sldMk cId="1554534023" sldId="270"/>
        </pc:sldMkLst>
        <pc:spChg chg="mod">
          <ac:chgData name="Due, Oda" userId="S::a2010599@nbsemp.no::1e6d31f5-15b8-448b-840e-e4fb46ab5170" providerId="AD" clId="Web-{081D8EC6-2C7F-4992-AA23-F27BFEAD4935}" dt="2021-03-05T13:04:07.171" v="33" actId="20577"/>
          <ac:spMkLst>
            <pc:docMk/>
            <pc:sldMk cId="1554534023" sldId="270"/>
            <ac:spMk id="3" creationId="{00000000-0000-0000-0000-000000000000}"/>
          </ac:spMkLst>
        </pc:spChg>
      </pc:sldChg>
      <pc:sldChg chg="modSp">
        <pc:chgData name="Due, Oda" userId="S::a2010599@nbsemp.no::1e6d31f5-15b8-448b-840e-e4fb46ab5170" providerId="AD" clId="Web-{081D8EC6-2C7F-4992-AA23-F27BFEAD4935}" dt="2021-03-05T13:04:55" v="48" actId="14100"/>
        <pc:sldMkLst>
          <pc:docMk/>
          <pc:sldMk cId="1816143194" sldId="276"/>
        </pc:sldMkLst>
        <pc:spChg chg="mod">
          <ac:chgData name="Due, Oda" userId="S::a2010599@nbsemp.no::1e6d31f5-15b8-448b-840e-e4fb46ab5170" providerId="AD" clId="Web-{081D8EC6-2C7F-4992-AA23-F27BFEAD4935}" dt="2021-03-05T13:04:55" v="48" actId="14100"/>
          <ac:spMkLst>
            <pc:docMk/>
            <pc:sldMk cId="1816143194" sldId="276"/>
            <ac:spMk id="3" creationId="{00000000-0000-0000-0000-000000000000}"/>
          </ac:spMkLst>
        </pc:spChg>
      </pc:sldChg>
      <pc:sldChg chg="modSp">
        <pc:chgData name="Due, Oda" userId="S::a2010599@nbsemp.no::1e6d31f5-15b8-448b-840e-e4fb46ab5170" providerId="AD" clId="Web-{081D8EC6-2C7F-4992-AA23-F27BFEAD4935}" dt="2021-03-05T13:06:34.767" v="53" actId="20577"/>
        <pc:sldMkLst>
          <pc:docMk/>
          <pc:sldMk cId="1618304705" sldId="281"/>
        </pc:sldMkLst>
        <pc:spChg chg="mod">
          <ac:chgData name="Due, Oda" userId="S::a2010599@nbsemp.no::1e6d31f5-15b8-448b-840e-e4fb46ab5170" providerId="AD" clId="Web-{081D8EC6-2C7F-4992-AA23-F27BFEAD4935}" dt="2021-03-05T13:06:34.767" v="53" actId="20577"/>
          <ac:spMkLst>
            <pc:docMk/>
            <pc:sldMk cId="1618304705" sldId="281"/>
            <ac:spMk id="3" creationId="{00000000-0000-0000-0000-000000000000}"/>
          </ac:spMkLst>
        </pc:spChg>
      </pc:sldChg>
      <pc:sldChg chg="modSp">
        <pc:chgData name="Due, Oda" userId="S::a2010599@nbsemp.no::1e6d31f5-15b8-448b-840e-e4fb46ab5170" providerId="AD" clId="Web-{081D8EC6-2C7F-4992-AA23-F27BFEAD4935}" dt="2021-03-05T13:08:31.127" v="55" actId="20577"/>
        <pc:sldMkLst>
          <pc:docMk/>
          <pc:sldMk cId="1402804438" sldId="291"/>
        </pc:sldMkLst>
        <pc:spChg chg="mod">
          <ac:chgData name="Due, Oda" userId="S::a2010599@nbsemp.no::1e6d31f5-15b8-448b-840e-e4fb46ab5170" providerId="AD" clId="Web-{081D8EC6-2C7F-4992-AA23-F27BFEAD4935}" dt="2021-03-05T13:08:31.127" v="55" actId="20577"/>
          <ac:spMkLst>
            <pc:docMk/>
            <pc:sldMk cId="1402804438" sldId="291"/>
            <ac:spMk id="3" creationId="{49CC0037-CD3C-4261-9EDC-1B2AA313270B}"/>
          </ac:spMkLst>
        </pc:spChg>
      </pc:sldChg>
    </pc:docChg>
  </pc:docChgLst>
  <pc:docChgLst>
    <pc:chgData clId="Web-{FE2BAA40-C216-4FAA-A6DF-BCF9A8DD2293}"/>
    <pc:docChg chg="modSld">
      <pc:chgData name="" userId="" providerId="" clId="Web-{FE2BAA40-C216-4FAA-A6DF-BCF9A8DD2293}" dt="2021-03-05T08:10:48.878" v="0" actId="1076"/>
      <pc:docMkLst>
        <pc:docMk/>
      </pc:docMkLst>
      <pc:sldChg chg="modSp">
        <pc:chgData name="" userId="" providerId="" clId="Web-{FE2BAA40-C216-4FAA-A6DF-BCF9A8DD2293}" dt="2021-03-05T08:10:48.878" v="0" actId="1076"/>
        <pc:sldMkLst>
          <pc:docMk/>
          <pc:sldMk cId="3004006250" sldId="268"/>
        </pc:sldMkLst>
        <pc:picChg chg="mod">
          <ac:chgData name="" userId="" providerId="" clId="Web-{FE2BAA40-C216-4FAA-A6DF-BCF9A8DD2293}" dt="2021-03-05T08:10:48.878" v="0" actId="1076"/>
          <ac:picMkLst>
            <pc:docMk/>
            <pc:sldMk cId="3004006250" sldId="268"/>
            <ac:picMk id="5" creationId="{A7572CC4-F5D7-41EE-99D2-55EE0E1DDB0A}"/>
          </ac:picMkLst>
        </pc:picChg>
      </pc:sldChg>
    </pc:docChg>
  </pc:docChgLst>
  <pc:docChgLst>
    <pc:chgData name="Sasson, Amir" userId="S::fgl99066@nbsemp.no::6152c226-d0b5-450b-9b46-bc3b7167a6f3" providerId="AD" clId="Web-{737C8E62-1D47-4B99-B5DB-BAB21F6C7D9C}"/>
    <pc:docChg chg="modSld">
      <pc:chgData name="Sasson, Amir" userId="S::fgl99066@nbsemp.no::6152c226-d0b5-450b-9b46-bc3b7167a6f3" providerId="AD" clId="Web-{737C8E62-1D47-4B99-B5DB-BAB21F6C7D9C}" dt="2021-03-05T06:30:25.752" v="3" actId="20577"/>
      <pc:docMkLst>
        <pc:docMk/>
      </pc:docMkLst>
      <pc:sldChg chg="modSp">
        <pc:chgData name="Sasson, Amir" userId="S::fgl99066@nbsemp.no::6152c226-d0b5-450b-9b46-bc3b7167a6f3" providerId="AD" clId="Web-{737C8E62-1D47-4B99-B5DB-BAB21F6C7D9C}" dt="2021-03-05T06:30:25.752" v="3" actId="20577"/>
        <pc:sldMkLst>
          <pc:docMk/>
          <pc:sldMk cId="1554534023" sldId="270"/>
        </pc:sldMkLst>
        <pc:spChg chg="mod">
          <ac:chgData name="Sasson, Amir" userId="S::fgl99066@nbsemp.no::6152c226-d0b5-450b-9b46-bc3b7167a6f3" providerId="AD" clId="Web-{737C8E62-1D47-4B99-B5DB-BAB21F6C7D9C}" dt="2021-03-05T06:30:25.752" v="3" actId="20577"/>
          <ac:spMkLst>
            <pc:docMk/>
            <pc:sldMk cId="1554534023" sldId="270"/>
            <ac:spMk id="3" creationId="{00000000-0000-0000-0000-000000000000}"/>
          </ac:spMkLst>
        </pc:spChg>
      </pc:sldChg>
    </pc:docChg>
  </pc:docChgLst>
  <pc:docChgLst>
    <pc:chgData name="Sasson, Amir" userId="S::fgl99066@nbsemp.no::6152c226-d0b5-450b-9b46-bc3b7167a6f3" providerId="AD" clId="Web-{3AD06EF9-61E1-67B2-29F2-F5E9246BE6EE}"/>
    <pc:docChg chg="modSld sldOrd">
      <pc:chgData name="Sasson, Amir" userId="S::fgl99066@nbsemp.no::6152c226-d0b5-450b-9b46-bc3b7167a6f3" providerId="AD" clId="Web-{3AD06EF9-61E1-67B2-29F2-F5E9246BE6EE}" dt="2021-03-05T11:29:04.809" v="106"/>
      <pc:docMkLst>
        <pc:docMk/>
      </pc:docMkLst>
      <pc:sldChg chg="modSp">
        <pc:chgData name="Sasson, Amir" userId="S::fgl99066@nbsemp.no::6152c226-d0b5-450b-9b46-bc3b7167a6f3" providerId="AD" clId="Web-{3AD06EF9-61E1-67B2-29F2-F5E9246BE6EE}" dt="2021-03-05T11:25:55.680" v="81" actId="20577"/>
        <pc:sldMkLst>
          <pc:docMk/>
          <pc:sldMk cId="1554534023" sldId="270"/>
        </pc:sldMkLst>
        <pc:spChg chg="mod">
          <ac:chgData name="Sasson, Amir" userId="S::fgl99066@nbsemp.no::6152c226-d0b5-450b-9b46-bc3b7167a6f3" providerId="AD" clId="Web-{3AD06EF9-61E1-67B2-29F2-F5E9246BE6EE}" dt="2021-03-05T11:25:55.680" v="81" actId="20577"/>
          <ac:spMkLst>
            <pc:docMk/>
            <pc:sldMk cId="1554534023" sldId="270"/>
            <ac:spMk id="3" creationId="{00000000-0000-0000-0000-000000000000}"/>
          </ac:spMkLst>
        </pc:spChg>
      </pc:sldChg>
      <pc:sldChg chg="modSp">
        <pc:chgData name="Sasson, Amir" userId="S::fgl99066@nbsemp.no::6152c226-d0b5-450b-9b46-bc3b7167a6f3" providerId="AD" clId="Web-{3AD06EF9-61E1-67B2-29F2-F5E9246BE6EE}" dt="2021-03-05T11:26:31.605" v="84" actId="20577"/>
        <pc:sldMkLst>
          <pc:docMk/>
          <pc:sldMk cId="3426619272" sldId="271"/>
        </pc:sldMkLst>
        <pc:spChg chg="mod">
          <ac:chgData name="Sasson, Amir" userId="S::fgl99066@nbsemp.no::6152c226-d0b5-450b-9b46-bc3b7167a6f3" providerId="AD" clId="Web-{3AD06EF9-61E1-67B2-29F2-F5E9246BE6EE}" dt="2021-03-05T11:26:31.605" v="84" actId="20577"/>
          <ac:spMkLst>
            <pc:docMk/>
            <pc:sldMk cId="3426619272" sldId="271"/>
            <ac:spMk id="3" creationId="{00000000-0000-0000-0000-000000000000}"/>
          </ac:spMkLst>
        </pc:spChg>
      </pc:sldChg>
      <pc:sldChg chg="modSp">
        <pc:chgData name="Sasson, Amir" userId="S::fgl99066@nbsemp.no::6152c226-d0b5-450b-9b46-bc3b7167a6f3" providerId="AD" clId="Web-{3AD06EF9-61E1-67B2-29F2-F5E9246BE6EE}" dt="2021-03-05T11:28:46.043" v="105" actId="20577"/>
        <pc:sldMkLst>
          <pc:docMk/>
          <pc:sldMk cId="1816143194" sldId="276"/>
        </pc:sldMkLst>
        <pc:spChg chg="mod">
          <ac:chgData name="Sasson, Amir" userId="S::fgl99066@nbsemp.no::6152c226-d0b5-450b-9b46-bc3b7167a6f3" providerId="AD" clId="Web-{3AD06EF9-61E1-67B2-29F2-F5E9246BE6EE}" dt="2021-03-05T11:28:24.417" v="102" actId="20577"/>
          <ac:spMkLst>
            <pc:docMk/>
            <pc:sldMk cId="1816143194" sldId="276"/>
            <ac:spMk id="2" creationId="{00000000-0000-0000-0000-000000000000}"/>
          </ac:spMkLst>
        </pc:spChg>
        <pc:spChg chg="mod">
          <ac:chgData name="Sasson, Amir" userId="S::fgl99066@nbsemp.no::6152c226-d0b5-450b-9b46-bc3b7167a6f3" providerId="AD" clId="Web-{3AD06EF9-61E1-67B2-29F2-F5E9246BE6EE}" dt="2021-03-05T11:28:46.043" v="105" actId="20577"/>
          <ac:spMkLst>
            <pc:docMk/>
            <pc:sldMk cId="1816143194" sldId="276"/>
            <ac:spMk id="3" creationId="{00000000-0000-0000-0000-000000000000}"/>
          </ac:spMkLst>
        </pc:spChg>
      </pc:sldChg>
      <pc:sldChg chg="ord">
        <pc:chgData name="Sasson, Amir" userId="S::fgl99066@nbsemp.no::6152c226-d0b5-450b-9b46-bc3b7167a6f3" providerId="AD" clId="Web-{3AD06EF9-61E1-67B2-29F2-F5E9246BE6EE}" dt="2021-03-05T11:29:04.809" v="106"/>
        <pc:sldMkLst>
          <pc:docMk/>
          <pc:sldMk cId="1522186107" sldId="296"/>
        </pc:sldMkLst>
      </pc:sldChg>
    </pc:docChg>
  </pc:docChgLst>
  <pc:docChgLst>
    <pc:chgData name="Due, Oda" userId="S::a2010599@nbsemp.no::1e6d31f5-15b8-448b-840e-e4fb46ab5170" providerId="AD" clId="Web-{ABAEA10B-81C8-4EF4-8B38-136B7CD8D7A1}"/>
    <pc:docChg chg="modSld">
      <pc:chgData name="Due, Oda" userId="S::a2010599@nbsemp.no::1e6d31f5-15b8-448b-840e-e4fb46ab5170" providerId="AD" clId="Web-{ABAEA10B-81C8-4EF4-8B38-136B7CD8D7A1}" dt="2021-03-05T08:15:56.882" v="15" actId="14100"/>
      <pc:docMkLst>
        <pc:docMk/>
      </pc:docMkLst>
      <pc:sldChg chg="delSp modSp">
        <pc:chgData name="Due, Oda" userId="S::a2010599@nbsemp.no::1e6d31f5-15b8-448b-840e-e4fb46ab5170" providerId="AD" clId="Web-{ABAEA10B-81C8-4EF4-8B38-136B7CD8D7A1}" dt="2021-03-05T08:15:56.882" v="15" actId="14100"/>
        <pc:sldMkLst>
          <pc:docMk/>
          <pc:sldMk cId="3004006250" sldId="268"/>
        </pc:sldMkLst>
        <pc:spChg chg="mod">
          <ac:chgData name="Due, Oda" userId="S::a2010599@nbsemp.no::1e6d31f5-15b8-448b-840e-e4fb46ab5170" providerId="AD" clId="Web-{ABAEA10B-81C8-4EF4-8B38-136B7CD8D7A1}" dt="2021-03-05T08:15:16.116" v="4" actId="1076"/>
          <ac:spMkLst>
            <pc:docMk/>
            <pc:sldMk cId="3004006250" sldId="268"/>
            <ac:spMk id="2" creationId="{00000000-0000-0000-0000-000000000000}"/>
          </ac:spMkLst>
        </pc:spChg>
        <pc:spChg chg="mod">
          <ac:chgData name="Due, Oda" userId="S::a2010599@nbsemp.no::1e6d31f5-15b8-448b-840e-e4fb46ab5170" providerId="AD" clId="Web-{ABAEA10B-81C8-4EF4-8B38-136B7CD8D7A1}" dt="2021-03-05T08:15:56.882" v="15" actId="14100"/>
          <ac:spMkLst>
            <pc:docMk/>
            <pc:sldMk cId="3004006250" sldId="268"/>
            <ac:spMk id="3" creationId="{00000000-0000-0000-0000-000000000000}"/>
          </ac:spMkLst>
        </pc:spChg>
        <pc:picChg chg="mod">
          <ac:chgData name="Due, Oda" userId="S::a2010599@nbsemp.no::1e6d31f5-15b8-448b-840e-e4fb46ab5170" providerId="AD" clId="Web-{ABAEA10B-81C8-4EF4-8B38-136B7CD8D7A1}" dt="2021-03-05T08:15:47.647" v="14" actId="1076"/>
          <ac:picMkLst>
            <pc:docMk/>
            <pc:sldMk cId="3004006250" sldId="268"/>
            <ac:picMk id="4" creationId="{FE5148CA-3D5F-4126-9D0E-9DFC7B42F62E}"/>
          </ac:picMkLst>
        </pc:picChg>
        <pc:picChg chg="del mod">
          <ac:chgData name="Due, Oda" userId="S::a2010599@nbsemp.no::1e6d31f5-15b8-448b-840e-e4fb46ab5170" providerId="AD" clId="Web-{ABAEA10B-81C8-4EF4-8B38-136B7CD8D7A1}" dt="2021-03-05T08:15:44.413" v="13"/>
          <ac:picMkLst>
            <pc:docMk/>
            <pc:sldMk cId="3004006250" sldId="268"/>
            <ac:picMk id="5" creationId="{A7572CC4-F5D7-41EE-99D2-55EE0E1DDB0A}"/>
          </ac:picMkLst>
        </pc:picChg>
      </pc:sldChg>
    </pc:docChg>
  </pc:docChgLst>
  <pc:docChgLst>
    <pc:chgData name="Due, Oda" userId="S::a2010599@nbsemp.no::1e6d31f5-15b8-448b-840e-e4fb46ab5170" providerId="AD" clId="Web-{AD696A53-0A6D-424B-8599-8A2655E10C27}"/>
    <pc:docChg chg="modSld">
      <pc:chgData name="Due, Oda" userId="S::a2010599@nbsemp.no::1e6d31f5-15b8-448b-840e-e4fb46ab5170" providerId="AD" clId="Web-{AD696A53-0A6D-424B-8599-8A2655E10C27}" dt="2021-03-05T08:01:16.767" v="31" actId="20577"/>
      <pc:docMkLst>
        <pc:docMk/>
      </pc:docMkLst>
      <pc:sldChg chg="modSp">
        <pc:chgData name="Due, Oda" userId="S::a2010599@nbsemp.no::1e6d31f5-15b8-448b-840e-e4fb46ab5170" providerId="AD" clId="Web-{AD696A53-0A6D-424B-8599-8A2655E10C27}" dt="2021-03-05T08:01:16.767" v="31" actId="20577"/>
        <pc:sldMkLst>
          <pc:docMk/>
          <pc:sldMk cId="3426619272" sldId="271"/>
        </pc:sldMkLst>
        <pc:spChg chg="mod">
          <ac:chgData name="Due, Oda" userId="S::a2010599@nbsemp.no::1e6d31f5-15b8-448b-840e-e4fb46ab5170" providerId="AD" clId="Web-{AD696A53-0A6D-424B-8599-8A2655E10C27}" dt="2021-03-05T08:01:16.767" v="31" actId="20577"/>
          <ac:spMkLst>
            <pc:docMk/>
            <pc:sldMk cId="3426619272" sldId="271"/>
            <ac:spMk id="3" creationId="{00000000-0000-0000-0000-000000000000}"/>
          </ac:spMkLst>
        </pc:spChg>
      </pc:sldChg>
    </pc:docChg>
  </pc:docChgLst>
  <pc:docChgLst>
    <pc:chgData name="Due, Oda" userId="S::a2010599@nbsemp.no::1e6d31f5-15b8-448b-840e-e4fb46ab5170" providerId="AD" clId="Web-{5AA4728A-1DCF-4D12-BA4C-28BBCC716A1C}"/>
    <pc:docChg chg="modSld">
      <pc:chgData name="Due, Oda" userId="S::a2010599@nbsemp.no::1e6d31f5-15b8-448b-840e-e4fb46ab5170" providerId="AD" clId="Web-{5AA4728A-1DCF-4D12-BA4C-28BBCC716A1C}" dt="2021-03-05T07:26:00.505" v="1" actId="20577"/>
      <pc:docMkLst>
        <pc:docMk/>
      </pc:docMkLst>
      <pc:sldChg chg="modSp">
        <pc:chgData name="Due, Oda" userId="S::a2010599@nbsemp.no::1e6d31f5-15b8-448b-840e-e4fb46ab5170" providerId="AD" clId="Web-{5AA4728A-1DCF-4D12-BA4C-28BBCC716A1C}" dt="2021-03-05T07:26:00.505" v="1" actId="20577"/>
        <pc:sldMkLst>
          <pc:docMk/>
          <pc:sldMk cId="1554534023" sldId="270"/>
        </pc:sldMkLst>
        <pc:spChg chg="mod">
          <ac:chgData name="Due, Oda" userId="S::a2010599@nbsemp.no::1e6d31f5-15b8-448b-840e-e4fb46ab5170" providerId="AD" clId="Web-{5AA4728A-1DCF-4D12-BA4C-28BBCC716A1C}" dt="2021-03-05T07:26:00.505" v="1" actId="20577"/>
          <ac:spMkLst>
            <pc:docMk/>
            <pc:sldMk cId="1554534023" sldId="270"/>
            <ac:spMk id="3" creationId="{00000000-0000-0000-0000-000000000000}"/>
          </ac:spMkLst>
        </pc:spChg>
      </pc:sldChg>
    </pc:docChg>
  </pc:docChgLst>
  <pc:docChgLst>
    <pc:chgData name="Sasson, Amir" userId="S::fgl99066@nbsemp.no::6152c226-d0b5-450b-9b46-bc3b7167a6f3" providerId="AD" clId="Web-{8432830B-9EF9-D445-3AFF-C495A36744CC}"/>
    <pc:docChg chg="addSld delSld modSld sldOrd">
      <pc:chgData name="Sasson, Amir" userId="S::fgl99066@nbsemp.no::6152c226-d0b5-450b-9b46-bc3b7167a6f3" providerId="AD" clId="Web-{8432830B-9EF9-D445-3AFF-C495A36744CC}" dt="2021-03-04T14:35:41.693" v="585" actId="20577"/>
      <pc:docMkLst>
        <pc:docMk/>
      </pc:docMkLst>
      <pc:sldChg chg="del">
        <pc:chgData name="Sasson, Amir" userId="S::fgl99066@nbsemp.no::6152c226-d0b5-450b-9b46-bc3b7167a6f3" providerId="AD" clId="Web-{8432830B-9EF9-D445-3AFF-C495A36744CC}" dt="2021-03-04T13:52:37.873" v="18"/>
        <pc:sldMkLst>
          <pc:docMk/>
          <pc:sldMk cId="2690879359" sldId="265"/>
        </pc:sldMkLst>
      </pc:sldChg>
      <pc:sldChg chg="del">
        <pc:chgData name="Sasson, Amir" userId="S::fgl99066@nbsemp.no::6152c226-d0b5-450b-9b46-bc3b7167a6f3" providerId="AD" clId="Web-{8432830B-9EF9-D445-3AFF-C495A36744CC}" dt="2021-03-04T13:52:39.123" v="19"/>
        <pc:sldMkLst>
          <pc:docMk/>
          <pc:sldMk cId="3092512806" sldId="269"/>
        </pc:sldMkLst>
      </pc:sldChg>
      <pc:sldChg chg="del">
        <pc:chgData name="Sasson, Amir" userId="S::fgl99066@nbsemp.no::6152c226-d0b5-450b-9b46-bc3b7167a6f3" providerId="AD" clId="Web-{8432830B-9EF9-D445-3AFF-C495A36744CC}" dt="2021-03-04T13:34:04.393" v="4"/>
        <pc:sldMkLst>
          <pc:docMk/>
          <pc:sldMk cId="2667851499" sldId="282"/>
        </pc:sldMkLst>
      </pc:sldChg>
      <pc:sldChg chg="modSp new">
        <pc:chgData name="Sasson, Amir" userId="S::fgl99066@nbsemp.no::6152c226-d0b5-450b-9b46-bc3b7167a6f3" providerId="AD" clId="Web-{8432830B-9EF9-D445-3AFF-C495A36744CC}" dt="2021-03-04T13:33:59.987" v="3" actId="20577"/>
        <pc:sldMkLst>
          <pc:docMk/>
          <pc:sldMk cId="4180000503" sldId="283"/>
        </pc:sldMkLst>
        <pc:spChg chg="mod">
          <ac:chgData name="Sasson, Amir" userId="S::fgl99066@nbsemp.no::6152c226-d0b5-450b-9b46-bc3b7167a6f3" providerId="AD" clId="Web-{8432830B-9EF9-D445-3AFF-C495A36744CC}" dt="2021-03-04T13:33:52.940" v="1" actId="20577"/>
          <ac:spMkLst>
            <pc:docMk/>
            <pc:sldMk cId="4180000503" sldId="283"/>
            <ac:spMk id="2" creationId="{CD1984D4-9A50-47B9-BCE6-E5840BE94600}"/>
          </ac:spMkLst>
        </pc:spChg>
        <pc:spChg chg="mod">
          <ac:chgData name="Sasson, Amir" userId="S::fgl99066@nbsemp.no::6152c226-d0b5-450b-9b46-bc3b7167a6f3" providerId="AD" clId="Web-{8432830B-9EF9-D445-3AFF-C495A36744CC}" dt="2021-03-04T13:33:59.987" v="3" actId="20577"/>
          <ac:spMkLst>
            <pc:docMk/>
            <pc:sldMk cId="4180000503" sldId="283"/>
            <ac:spMk id="4" creationId="{1A20D6F6-53CF-419C-8333-C25696732827}"/>
          </ac:spMkLst>
        </pc:spChg>
      </pc:sldChg>
      <pc:sldChg chg="addSp delSp modSp new mod setBg setClrOvrMap">
        <pc:chgData name="Sasson, Amir" userId="S::fgl99066@nbsemp.no::6152c226-d0b5-450b-9b46-bc3b7167a6f3" providerId="AD" clId="Web-{8432830B-9EF9-D445-3AFF-C495A36744CC}" dt="2021-03-04T14:22:59.065" v="262" actId="20577"/>
        <pc:sldMkLst>
          <pc:docMk/>
          <pc:sldMk cId="604728481" sldId="284"/>
        </pc:sldMkLst>
        <pc:spChg chg="mod">
          <ac:chgData name="Sasson, Amir" userId="S::fgl99066@nbsemp.no::6152c226-d0b5-450b-9b46-bc3b7167a6f3" providerId="AD" clId="Web-{8432830B-9EF9-D445-3AFF-C495A36744CC}" dt="2021-03-04T14:22:52.268" v="259" actId="20577"/>
          <ac:spMkLst>
            <pc:docMk/>
            <pc:sldMk cId="604728481" sldId="284"/>
            <ac:spMk id="2" creationId="{A1BC9109-3690-4528-9424-E6CA43BC2E30}"/>
          </ac:spMkLst>
        </pc:spChg>
        <pc:spChg chg="mod">
          <ac:chgData name="Sasson, Amir" userId="S::fgl99066@nbsemp.no::6152c226-d0b5-450b-9b46-bc3b7167a6f3" providerId="AD" clId="Web-{8432830B-9EF9-D445-3AFF-C495A36744CC}" dt="2021-03-04T14:22:59.065" v="262" actId="20577"/>
          <ac:spMkLst>
            <pc:docMk/>
            <pc:sldMk cId="604728481" sldId="284"/>
            <ac:spMk id="3" creationId="{0D635E6C-A517-41B8-A216-56DF5A55268B}"/>
          </ac:spMkLst>
        </pc:spChg>
        <pc:spChg chg="add del">
          <ac:chgData name="Sasson, Amir" userId="S::fgl99066@nbsemp.no::6152c226-d0b5-450b-9b46-bc3b7167a6f3" providerId="AD" clId="Web-{8432830B-9EF9-D445-3AFF-C495A36744CC}" dt="2021-03-04T14:22:41.471" v="255"/>
          <ac:spMkLst>
            <pc:docMk/>
            <pc:sldMk cId="604728481" sldId="284"/>
            <ac:spMk id="5" creationId="{35230A27-1553-42F8-99D7-829868E13715}"/>
          </ac:spMkLst>
        </pc:spChg>
        <pc:spChg chg="add del">
          <ac:chgData name="Sasson, Amir" userId="S::fgl99066@nbsemp.no::6152c226-d0b5-450b-9b46-bc3b7167a6f3" providerId="AD" clId="Web-{8432830B-9EF9-D445-3AFF-C495A36744CC}" dt="2021-03-04T14:22:41.471" v="255"/>
          <ac:spMkLst>
            <pc:docMk/>
            <pc:sldMk cId="604728481" sldId="284"/>
            <ac:spMk id="6" creationId="{A772232D-B4D6-429F-B3D1-2D9891B85E08}"/>
          </ac:spMkLst>
        </pc:spChg>
        <pc:spChg chg="add del">
          <ac:chgData name="Sasson, Amir" userId="S::fgl99066@nbsemp.no::6152c226-d0b5-450b-9b46-bc3b7167a6f3" providerId="AD" clId="Web-{8432830B-9EF9-D445-3AFF-C495A36744CC}" dt="2021-03-04T14:22:38.861" v="253"/>
          <ac:spMkLst>
            <pc:docMk/>
            <pc:sldMk cId="604728481" sldId="284"/>
            <ac:spMk id="8" creationId="{CECF0FC6-D57B-48B6-9036-F4FFD91A4B34}"/>
          </ac:spMkLst>
        </pc:spChg>
        <pc:spChg chg="add">
          <ac:chgData name="Sasson, Amir" userId="S::fgl99066@nbsemp.no::6152c226-d0b5-450b-9b46-bc3b7167a6f3" providerId="AD" clId="Web-{8432830B-9EF9-D445-3AFF-C495A36744CC}" dt="2021-03-04T14:22:41.471" v="256"/>
          <ac:spMkLst>
            <pc:docMk/>
            <pc:sldMk cId="604728481" sldId="284"/>
            <ac:spMk id="9" creationId="{E54CE3AD-C754-4F1E-A76F-1EDDF71796A0}"/>
          </ac:spMkLst>
        </pc:spChg>
        <pc:spChg chg="add del">
          <ac:chgData name="Sasson, Amir" userId="S::fgl99066@nbsemp.no::6152c226-d0b5-450b-9b46-bc3b7167a6f3" providerId="AD" clId="Web-{8432830B-9EF9-D445-3AFF-C495A36744CC}" dt="2021-03-04T14:22:38.861" v="253"/>
          <ac:spMkLst>
            <pc:docMk/>
            <pc:sldMk cId="604728481" sldId="284"/>
            <ac:spMk id="10" creationId="{717A211C-5863-4303-AC3D-AEBFDF6D6A4C}"/>
          </ac:spMkLst>
        </pc:spChg>
        <pc:spChg chg="add">
          <ac:chgData name="Sasson, Amir" userId="S::fgl99066@nbsemp.no::6152c226-d0b5-450b-9b46-bc3b7167a6f3" providerId="AD" clId="Web-{8432830B-9EF9-D445-3AFF-C495A36744CC}" dt="2021-03-04T14:22:41.471" v="256"/>
          <ac:spMkLst>
            <pc:docMk/>
            <pc:sldMk cId="604728481" sldId="284"/>
            <ac:spMk id="11" creationId="{D238B743-4443-4735-BFC2-B514F64099E8}"/>
          </ac:spMkLst>
        </pc:spChg>
        <pc:spChg chg="add del">
          <ac:chgData name="Sasson, Amir" userId="S::fgl99066@nbsemp.no::6152c226-d0b5-450b-9b46-bc3b7167a6f3" providerId="AD" clId="Web-{8432830B-9EF9-D445-3AFF-C495A36744CC}" dt="2021-03-04T14:22:38.861" v="253"/>
          <ac:spMkLst>
            <pc:docMk/>
            <pc:sldMk cId="604728481" sldId="284"/>
            <ac:spMk id="12" creationId="{087519CD-2FFF-42E3-BB0C-FEAA828BA5DB}"/>
          </ac:spMkLst>
        </pc:spChg>
        <pc:cxnChg chg="add del">
          <ac:chgData name="Sasson, Amir" userId="S::fgl99066@nbsemp.no::6152c226-d0b5-450b-9b46-bc3b7167a6f3" providerId="AD" clId="Web-{8432830B-9EF9-D445-3AFF-C495A36744CC}" dt="2021-03-04T14:22:41.471" v="255"/>
          <ac:cxnSpMkLst>
            <pc:docMk/>
            <pc:sldMk cId="604728481" sldId="284"/>
            <ac:cxnSpMk id="7" creationId="{02CC3441-26B3-4381-B3DF-8AE3C288BC0D}"/>
          </ac:cxnSpMkLst>
        </pc:cxnChg>
      </pc:sldChg>
      <pc:sldChg chg="add del replId">
        <pc:chgData name="Sasson, Amir" userId="S::fgl99066@nbsemp.no::6152c226-d0b5-450b-9b46-bc3b7167a6f3" providerId="AD" clId="Web-{8432830B-9EF9-D445-3AFF-C495A36744CC}" dt="2021-03-04T13:52:36.061" v="17"/>
        <pc:sldMkLst>
          <pc:docMk/>
          <pc:sldMk cId="1520027729" sldId="285"/>
        </pc:sldMkLst>
      </pc:sldChg>
      <pc:sldChg chg="add del replId">
        <pc:chgData name="Sasson, Amir" userId="S::fgl99066@nbsemp.no::6152c226-d0b5-450b-9b46-bc3b7167a6f3" providerId="AD" clId="Web-{8432830B-9EF9-D445-3AFF-C495A36744CC}" dt="2021-03-04T13:52:39.998" v="20"/>
        <pc:sldMkLst>
          <pc:docMk/>
          <pc:sldMk cId="1491898584" sldId="286"/>
        </pc:sldMkLst>
      </pc:sldChg>
      <pc:sldChg chg="modSp add replId">
        <pc:chgData name="Sasson, Amir" userId="S::fgl99066@nbsemp.no::6152c226-d0b5-450b-9b46-bc3b7167a6f3" providerId="AD" clId="Web-{8432830B-9EF9-D445-3AFF-C495A36744CC}" dt="2021-03-04T13:53:54.359" v="30" actId="20577"/>
        <pc:sldMkLst>
          <pc:docMk/>
          <pc:sldMk cId="2320032097" sldId="287"/>
        </pc:sldMkLst>
        <pc:spChg chg="mod">
          <ac:chgData name="Sasson, Amir" userId="S::fgl99066@nbsemp.no::6152c226-d0b5-450b-9b46-bc3b7167a6f3" providerId="AD" clId="Web-{8432830B-9EF9-D445-3AFF-C495A36744CC}" dt="2021-03-04T13:53:54.359" v="30" actId="20577"/>
          <ac:spMkLst>
            <pc:docMk/>
            <pc:sldMk cId="2320032097" sldId="287"/>
            <ac:spMk id="3" creationId="{00000000-0000-0000-0000-000000000000}"/>
          </ac:spMkLst>
        </pc:spChg>
      </pc:sldChg>
      <pc:sldChg chg="delSp modSp add replId">
        <pc:chgData name="Sasson, Amir" userId="S::fgl99066@nbsemp.no::6152c226-d0b5-450b-9b46-bc3b7167a6f3" providerId="AD" clId="Web-{8432830B-9EF9-D445-3AFF-C495A36744CC}" dt="2021-03-04T13:53:19.577" v="26" actId="20577"/>
        <pc:sldMkLst>
          <pc:docMk/>
          <pc:sldMk cId="210010639" sldId="288"/>
        </pc:sldMkLst>
        <pc:spChg chg="del">
          <ac:chgData name="Sasson, Amir" userId="S::fgl99066@nbsemp.no::6152c226-d0b5-450b-9b46-bc3b7167a6f3" providerId="AD" clId="Web-{8432830B-9EF9-D445-3AFF-C495A36744CC}" dt="2021-03-04T13:52:55.624" v="23"/>
          <ac:spMkLst>
            <pc:docMk/>
            <pc:sldMk cId="210010639" sldId="288"/>
            <ac:spMk id="2" creationId="{00000000-0000-0000-0000-000000000000}"/>
          </ac:spMkLst>
        </pc:spChg>
        <pc:spChg chg="mod">
          <ac:chgData name="Sasson, Amir" userId="S::fgl99066@nbsemp.no::6152c226-d0b5-450b-9b46-bc3b7167a6f3" providerId="AD" clId="Web-{8432830B-9EF9-D445-3AFF-C495A36744CC}" dt="2021-03-04T13:53:19.577" v="26" actId="20577"/>
          <ac:spMkLst>
            <pc:docMk/>
            <pc:sldMk cId="210010639" sldId="288"/>
            <ac:spMk id="3" creationId="{00000000-0000-0000-0000-000000000000}"/>
          </ac:spMkLst>
        </pc:spChg>
        <pc:spChg chg="del">
          <ac:chgData name="Sasson, Amir" userId="S::fgl99066@nbsemp.no::6152c226-d0b5-450b-9b46-bc3b7167a6f3" providerId="AD" clId="Web-{8432830B-9EF9-D445-3AFF-C495A36744CC}" dt="2021-03-04T13:52:56.983" v="24"/>
          <ac:spMkLst>
            <pc:docMk/>
            <pc:sldMk cId="210010639" sldId="288"/>
            <ac:spMk id="4" creationId="{00000000-0000-0000-0000-000000000000}"/>
          </ac:spMkLst>
        </pc:spChg>
        <pc:spChg chg="mod">
          <ac:chgData name="Sasson, Amir" userId="S::fgl99066@nbsemp.no::6152c226-d0b5-450b-9b46-bc3b7167a6f3" providerId="AD" clId="Web-{8432830B-9EF9-D445-3AFF-C495A36744CC}" dt="2021-03-04T13:52:50.217" v="21" actId="1076"/>
          <ac:spMkLst>
            <pc:docMk/>
            <pc:sldMk cId="210010639" sldId="288"/>
            <ac:spMk id="6" creationId="{00000000-0000-0000-0000-000000000000}"/>
          </ac:spMkLst>
        </pc:spChg>
      </pc:sldChg>
      <pc:sldChg chg="addSp modSp new mod ord setBg">
        <pc:chgData name="Sasson, Amir" userId="S::fgl99066@nbsemp.no::6152c226-d0b5-450b-9b46-bc3b7167a6f3" providerId="AD" clId="Web-{8432830B-9EF9-D445-3AFF-C495A36744CC}" dt="2021-03-04T14:22:13.845" v="251" actId="20577"/>
        <pc:sldMkLst>
          <pc:docMk/>
          <pc:sldMk cId="1270213532" sldId="289"/>
        </pc:sldMkLst>
        <pc:spChg chg="mod">
          <ac:chgData name="Sasson, Amir" userId="S::fgl99066@nbsemp.no::6152c226-d0b5-450b-9b46-bc3b7167a6f3" providerId="AD" clId="Web-{8432830B-9EF9-D445-3AFF-C495A36744CC}" dt="2021-03-04T14:20:32.342" v="226"/>
          <ac:spMkLst>
            <pc:docMk/>
            <pc:sldMk cId="1270213532" sldId="289"/>
            <ac:spMk id="2" creationId="{05A580C5-DEEA-4975-9298-D9550AD02D6F}"/>
          </ac:spMkLst>
        </pc:spChg>
        <pc:spChg chg="mod">
          <ac:chgData name="Sasson, Amir" userId="S::fgl99066@nbsemp.no::6152c226-d0b5-450b-9b46-bc3b7167a6f3" providerId="AD" clId="Web-{8432830B-9EF9-D445-3AFF-C495A36744CC}" dt="2021-03-04T14:22:13.845" v="251" actId="20577"/>
          <ac:spMkLst>
            <pc:docMk/>
            <pc:sldMk cId="1270213532" sldId="289"/>
            <ac:spMk id="3" creationId="{49CC0037-CD3C-4261-9EDC-1B2AA313270B}"/>
          </ac:spMkLst>
        </pc:spChg>
        <pc:spChg chg="add">
          <ac:chgData name="Sasson, Amir" userId="S::fgl99066@nbsemp.no::6152c226-d0b5-450b-9b46-bc3b7167a6f3" providerId="AD" clId="Web-{8432830B-9EF9-D445-3AFF-C495A36744CC}" dt="2021-03-04T14:20:32.342" v="226"/>
          <ac:spMkLst>
            <pc:docMk/>
            <pc:sldMk cId="1270213532" sldId="289"/>
            <ac:spMk id="8" creationId="{3741B58E-3B65-4A01-A276-975AB2CF8A08}"/>
          </ac:spMkLst>
        </pc:spChg>
        <pc:spChg chg="add">
          <ac:chgData name="Sasson, Amir" userId="S::fgl99066@nbsemp.no::6152c226-d0b5-450b-9b46-bc3b7167a6f3" providerId="AD" clId="Web-{8432830B-9EF9-D445-3AFF-C495A36744CC}" dt="2021-03-04T14:20:32.342" v="226"/>
          <ac:spMkLst>
            <pc:docMk/>
            <pc:sldMk cId="1270213532" sldId="289"/>
            <ac:spMk id="10" creationId="{7AAC67C3-831B-4AB1-A259-DFB839CAFAFC}"/>
          </ac:spMkLst>
        </pc:spChg>
        <pc:spChg chg="add">
          <ac:chgData name="Sasson, Amir" userId="S::fgl99066@nbsemp.no::6152c226-d0b5-450b-9b46-bc3b7167a6f3" providerId="AD" clId="Web-{8432830B-9EF9-D445-3AFF-C495A36744CC}" dt="2021-03-04T14:20:32.342" v="226"/>
          <ac:spMkLst>
            <pc:docMk/>
            <pc:sldMk cId="1270213532" sldId="289"/>
            <ac:spMk id="12" creationId="{054B3F04-9EAC-45C0-B3CE-0387EEA10A0C}"/>
          </ac:spMkLst>
        </pc:spChg>
      </pc:sldChg>
      <pc:sldChg chg="addSp delSp modSp add mod ord replId setBg">
        <pc:chgData name="Sasson, Amir" userId="S::fgl99066@nbsemp.no::6152c226-d0b5-450b-9b46-bc3b7167a6f3" providerId="AD" clId="Web-{8432830B-9EF9-D445-3AFF-C495A36744CC}" dt="2021-03-04T14:26:16.632" v="289"/>
        <pc:sldMkLst>
          <pc:docMk/>
          <pc:sldMk cId="3550688335" sldId="290"/>
        </pc:sldMkLst>
        <pc:spChg chg="mod">
          <ac:chgData name="Sasson, Amir" userId="S::fgl99066@nbsemp.no::6152c226-d0b5-450b-9b46-bc3b7167a6f3" providerId="AD" clId="Web-{8432830B-9EF9-D445-3AFF-C495A36744CC}" dt="2021-03-04T14:26:16.632" v="289"/>
          <ac:spMkLst>
            <pc:docMk/>
            <pc:sldMk cId="3550688335" sldId="290"/>
            <ac:spMk id="2" creationId="{05A580C5-DEEA-4975-9298-D9550AD02D6F}"/>
          </ac:spMkLst>
        </pc:spChg>
        <pc:spChg chg="mod ord">
          <ac:chgData name="Sasson, Amir" userId="S::fgl99066@nbsemp.no::6152c226-d0b5-450b-9b46-bc3b7167a6f3" providerId="AD" clId="Web-{8432830B-9EF9-D445-3AFF-C495A36744CC}" dt="2021-03-04T14:26:16.632" v="289"/>
          <ac:spMkLst>
            <pc:docMk/>
            <pc:sldMk cId="3550688335" sldId="290"/>
            <ac:spMk id="3" creationId="{49CC0037-CD3C-4261-9EDC-1B2AA313270B}"/>
          </ac:spMkLst>
        </pc:spChg>
        <pc:spChg chg="add del mod">
          <ac:chgData name="Sasson, Amir" userId="S::fgl99066@nbsemp.no::6152c226-d0b5-450b-9b46-bc3b7167a6f3" providerId="AD" clId="Web-{8432830B-9EF9-D445-3AFF-C495A36744CC}" dt="2021-03-04T14:23:57.738" v="270"/>
          <ac:spMkLst>
            <pc:docMk/>
            <pc:sldMk cId="3550688335" sldId="290"/>
            <ac:spMk id="5" creationId="{9569B886-89AA-4854-917B-BB23D03829D5}"/>
          </ac:spMkLst>
        </pc:spChg>
        <pc:spChg chg="add del mod">
          <ac:chgData name="Sasson, Amir" userId="S::fgl99066@nbsemp.no::6152c226-d0b5-450b-9b46-bc3b7167a6f3" providerId="AD" clId="Web-{8432830B-9EF9-D445-3AFF-C495A36744CC}" dt="2021-03-04T14:24:25.801" v="276"/>
          <ac:spMkLst>
            <pc:docMk/>
            <pc:sldMk cId="3550688335" sldId="290"/>
            <ac:spMk id="8" creationId="{00094439-A97F-4C40-9998-A5501D176669}"/>
          </ac:spMkLst>
        </pc:spChg>
        <pc:spChg chg="add del mod">
          <ac:chgData name="Sasson, Amir" userId="S::fgl99066@nbsemp.no::6152c226-d0b5-450b-9b46-bc3b7167a6f3" providerId="AD" clId="Web-{8432830B-9EF9-D445-3AFF-C495A36744CC}" dt="2021-03-04T14:24:54.802" v="284"/>
          <ac:spMkLst>
            <pc:docMk/>
            <pc:sldMk cId="3550688335" sldId="290"/>
            <ac:spMk id="11" creationId="{325CFBFA-55FF-453F-A138-57F7A396FBCB}"/>
          </ac:spMkLst>
        </pc:spChg>
        <pc:spChg chg="add">
          <ac:chgData name="Sasson, Amir" userId="S::fgl99066@nbsemp.no::6152c226-d0b5-450b-9b46-bc3b7167a6f3" providerId="AD" clId="Web-{8432830B-9EF9-D445-3AFF-C495A36744CC}" dt="2021-03-04T14:26:16.632" v="289"/>
          <ac:spMkLst>
            <pc:docMk/>
            <pc:sldMk cId="3550688335" sldId="290"/>
            <ac:spMk id="18" creationId="{311973C2-EB8B-452A-A698-4A252FD3AE28}"/>
          </ac:spMkLst>
        </pc:spChg>
        <pc:spChg chg="add">
          <ac:chgData name="Sasson, Amir" userId="S::fgl99066@nbsemp.no::6152c226-d0b5-450b-9b46-bc3b7167a6f3" providerId="AD" clId="Web-{8432830B-9EF9-D445-3AFF-C495A36744CC}" dt="2021-03-04T14:26:16.632" v="289"/>
          <ac:spMkLst>
            <pc:docMk/>
            <pc:sldMk cId="3550688335" sldId="290"/>
            <ac:spMk id="20" creationId="{10162E77-11AD-44A7-84EC-40C59EEFBD2E}"/>
          </ac:spMkLst>
        </pc:spChg>
        <pc:picChg chg="add del mod">
          <ac:chgData name="Sasson, Amir" userId="S::fgl99066@nbsemp.no::6152c226-d0b5-450b-9b46-bc3b7167a6f3" providerId="AD" clId="Web-{8432830B-9EF9-D445-3AFF-C495A36744CC}" dt="2021-03-04T14:23:57.738" v="271"/>
          <ac:picMkLst>
            <pc:docMk/>
            <pc:sldMk cId="3550688335" sldId="290"/>
            <ac:picMk id="4" creationId="{E7F9A08C-6982-4D52-AEF6-BF0867E99EFF}"/>
          </ac:picMkLst>
        </pc:picChg>
        <pc:picChg chg="add del mod">
          <ac:chgData name="Sasson, Amir" userId="S::fgl99066@nbsemp.no::6152c226-d0b5-450b-9b46-bc3b7167a6f3" providerId="AD" clId="Web-{8432830B-9EF9-D445-3AFF-C495A36744CC}" dt="2021-03-04T14:24:25.801" v="277"/>
          <ac:picMkLst>
            <pc:docMk/>
            <pc:sldMk cId="3550688335" sldId="290"/>
            <ac:picMk id="7" creationId="{9A550EF1-3414-49EB-8483-F2FC3733FB02}"/>
          </ac:picMkLst>
        </pc:picChg>
        <pc:picChg chg="add del mod">
          <ac:chgData name="Sasson, Amir" userId="S::fgl99066@nbsemp.no::6152c226-d0b5-450b-9b46-bc3b7167a6f3" providerId="AD" clId="Web-{8432830B-9EF9-D445-3AFF-C495A36744CC}" dt="2021-03-04T14:24:54.818" v="285"/>
          <ac:picMkLst>
            <pc:docMk/>
            <pc:sldMk cId="3550688335" sldId="290"/>
            <ac:picMk id="10" creationId="{A477F878-D808-461A-94FE-5842C9D40139}"/>
          </ac:picMkLst>
        </pc:picChg>
        <pc:picChg chg="add mod">
          <ac:chgData name="Sasson, Amir" userId="S::fgl99066@nbsemp.no::6152c226-d0b5-450b-9b46-bc3b7167a6f3" providerId="AD" clId="Web-{8432830B-9EF9-D445-3AFF-C495A36744CC}" dt="2021-03-04T14:26:16.632" v="289"/>
          <ac:picMkLst>
            <pc:docMk/>
            <pc:sldMk cId="3550688335" sldId="290"/>
            <ac:picMk id="13" creationId="{E6EB2782-6852-46D4-9F9C-9CA6C9545FA9}"/>
          </ac:picMkLst>
        </pc:picChg>
        <pc:cxnChg chg="add">
          <ac:chgData name="Sasson, Amir" userId="S::fgl99066@nbsemp.no::6152c226-d0b5-450b-9b46-bc3b7167a6f3" providerId="AD" clId="Web-{8432830B-9EF9-D445-3AFF-C495A36744CC}" dt="2021-03-04T14:26:16.632" v="289"/>
          <ac:cxnSpMkLst>
            <pc:docMk/>
            <pc:sldMk cId="3550688335" sldId="290"/>
            <ac:cxnSpMk id="22" creationId="{5AB158E9-1B40-4CD6-95F0-95CA11DF7B7A}"/>
          </ac:cxnSpMkLst>
        </pc:cxnChg>
      </pc:sldChg>
      <pc:sldChg chg="modSp add ord replId">
        <pc:chgData name="Sasson, Amir" userId="S::fgl99066@nbsemp.no::6152c226-d0b5-450b-9b46-bc3b7167a6f3" providerId="AD" clId="Web-{8432830B-9EF9-D445-3AFF-C495A36744CC}" dt="2021-03-04T14:35:02.364" v="579" actId="20577"/>
        <pc:sldMkLst>
          <pc:docMk/>
          <pc:sldMk cId="1402804438" sldId="291"/>
        </pc:sldMkLst>
        <pc:spChg chg="mod">
          <ac:chgData name="Sasson, Amir" userId="S::fgl99066@nbsemp.no::6152c226-d0b5-450b-9b46-bc3b7167a6f3" providerId="AD" clId="Web-{8432830B-9EF9-D445-3AFF-C495A36744CC}" dt="2021-03-04T14:35:02.364" v="579" actId="20577"/>
          <ac:spMkLst>
            <pc:docMk/>
            <pc:sldMk cId="1402804438" sldId="291"/>
            <ac:spMk id="3" creationId="{49CC0037-CD3C-4261-9EDC-1B2AA313270B}"/>
          </ac:spMkLst>
        </pc:spChg>
      </pc:sldChg>
      <pc:sldChg chg="addSp delSp modSp add ord replId">
        <pc:chgData name="Sasson, Amir" userId="S::fgl99066@nbsemp.no::6152c226-d0b5-450b-9b46-bc3b7167a6f3" providerId="AD" clId="Web-{8432830B-9EF9-D445-3AFF-C495A36744CC}" dt="2021-03-04T14:35:41.693" v="585" actId="20577"/>
        <pc:sldMkLst>
          <pc:docMk/>
          <pc:sldMk cId="3642738069" sldId="292"/>
        </pc:sldMkLst>
        <pc:spChg chg="mod">
          <ac:chgData name="Sasson, Amir" userId="S::fgl99066@nbsemp.no::6152c226-d0b5-450b-9b46-bc3b7167a6f3" providerId="AD" clId="Web-{8432830B-9EF9-D445-3AFF-C495A36744CC}" dt="2021-03-04T14:35:30.208" v="582"/>
          <ac:spMkLst>
            <pc:docMk/>
            <pc:sldMk cId="3642738069" sldId="292"/>
            <ac:spMk id="2" creationId="{05A580C5-DEEA-4975-9298-D9550AD02D6F}"/>
          </ac:spMkLst>
        </pc:spChg>
        <pc:spChg chg="del">
          <ac:chgData name="Sasson, Amir" userId="S::fgl99066@nbsemp.no::6152c226-d0b5-450b-9b46-bc3b7167a6f3" providerId="AD" clId="Web-{8432830B-9EF9-D445-3AFF-C495A36744CC}" dt="2021-03-04T14:35:30.208" v="582"/>
          <ac:spMkLst>
            <pc:docMk/>
            <pc:sldMk cId="3642738069" sldId="292"/>
            <ac:spMk id="3" creationId="{49CC0037-CD3C-4261-9EDC-1B2AA313270B}"/>
          </ac:spMkLst>
        </pc:spChg>
        <pc:spChg chg="del">
          <ac:chgData name="Sasson, Amir" userId="S::fgl99066@nbsemp.no::6152c226-d0b5-450b-9b46-bc3b7167a6f3" providerId="AD" clId="Web-{8432830B-9EF9-D445-3AFF-C495A36744CC}" dt="2021-03-04T14:35:30.208" v="582"/>
          <ac:spMkLst>
            <pc:docMk/>
            <pc:sldMk cId="3642738069" sldId="292"/>
            <ac:spMk id="8" creationId="{3741B58E-3B65-4A01-A276-975AB2CF8A08}"/>
          </ac:spMkLst>
        </pc:spChg>
        <pc:spChg chg="del">
          <ac:chgData name="Sasson, Amir" userId="S::fgl99066@nbsemp.no::6152c226-d0b5-450b-9b46-bc3b7167a6f3" providerId="AD" clId="Web-{8432830B-9EF9-D445-3AFF-C495A36744CC}" dt="2021-03-04T14:35:30.208" v="582"/>
          <ac:spMkLst>
            <pc:docMk/>
            <pc:sldMk cId="3642738069" sldId="292"/>
            <ac:spMk id="10" creationId="{7AAC67C3-831B-4AB1-A259-DFB839CAFAFC}"/>
          </ac:spMkLst>
        </pc:spChg>
        <pc:spChg chg="del">
          <ac:chgData name="Sasson, Amir" userId="S::fgl99066@nbsemp.no::6152c226-d0b5-450b-9b46-bc3b7167a6f3" providerId="AD" clId="Web-{8432830B-9EF9-D445-3AFF-C495A36744CC}" dt="2021-03-04T14:35:30.208" v="582"/>
          <ac:spMkLst>
            <pc:docMk/>
            <pc:sldMk cId="3642738069" sldId="292"/>
            <ac:spMk id="12" creationId="{054B3F04-9EAC-45C0-B3CE-0387EEA10A0C}"/>
          </ac:spMkLst>
        </pc:spChg>
        <pc:spChg chg="add">
          <ac:chgData name="Sasson, Amir" userId="S::fgl99066@nbsemp.no::6152c226-d0b5-450b-9b46-bc3b7167a6f3" providerId="AD" clId="Web-{8432830B-9EF9-D445-3AFF-C495A36744CC}" dt="2021-03-04T14:35:30.208" v="582"/>
          <ac:spMkLst>
            <pc:docMk/>
            <pc:sldMk cId="3642738069" sldId="292"/>
            <ac:spMk id="18" creationId="{FB5993E2-C02B-4335-ABA5-D8EC465551E3}"/>
          </ac:spMkLst>
        </pc:spChg>
        <pc:spChg chg="add">
          <ac:chgData name="Sasson, Amir" userId="S::fgl99066@nbsemp.no::6152c226-d0b5-450b-9b46-bc3b7167a6f3" providerId="AD" clId="Web-{8432830B-9EF9-D445-3AFF-C495A36744CC}" dt="2021-03-04T14:35:30.208" v="582"/>
          <ac:spMkLst>
            <pc:docMk/>
            <pc:sldMk cId="3642738069" sldId="292"/>
            <ac:spMk id="20" creationId="{C0B801A2-5622-4BE8-9AD2-C337A2CD0022}"/>
          </ac:spMkLst>
        </pc:spChg>
        <pc:spChg chg="add">
          <ac:chgData name="Sasson, Amir" userId="S::fgl99066@nbsemp.no::6152c226-d0b5-450b-9b46-bc3b7167a6f3" providerId="AD" clId="Web-{8432830B-9EF9-D445-3AFF-C495A36744CC}" dt="2021-03-04T14:35:30.208" v="582"/>
          <ac:spMkLst>
            <pc:docMk/>
            <pc:sldMk cId="3642738069" sldId="292"/>
            <ac:spMk id="22" creationId="{B7AF614F-5BC3-4086-99F5-B87C5847A071}"/>
          </ac:spMkLst>
        </pc:spChg>
        <pc:graphicFrameChg chg="add modGraphic">
          <ac:chgData name="Sasson, Amir" userId="S::fgl99066@nbsemp.no::6152c226-d0b5-450b-9b46-bc3b7167a6f3" providerId="AD" clId="Web-{8432830B-9EF9-D445-3AFF-C495A36744CC}" dt="2021-03-04T14:35:41.693" v="585" actId="20577"/>
          <ac:graphicFrameMkLst>
            <pc:docMk/>
            <pc:sldMk cId="3642738069" sldId="292"/>
            <ac:graphicFrameMk id="14" creationId="{2D2AFC59-8C1E-4A30-A50C-5A9741DE1EF9}"/>
          </ac:graphicFrameMkLst>
        </pc:graphicFrameChg>
      </pc:sldChg>
    </pc:docChg>
  </pc:docChgLst>
  <pc:docChgLst>
    <pc:chgData name="Due, Oda" userId="S::a2010599@nbsemp.no::1e6d31f5-15b8-448b-840e-e4fb46ab5170" providerId="AD" clId="Web-{FE2BAA40-C216-4FAA-A6DF-BCF9A8DD2293}"/>
    <pc:docChg chg="modSld">
      <pc:chgData name="Due, Oda" userId="S::a2010599@nbsemp.no::1e6d31f5-15b8-448b-840e-e4fb46ab5170" providerId="AD" clId="Web-{FE2BAA40-C216-4FAA-A6DF-BCF9A8DD2293}" dt="2021-03-05T08:11:08.050" v="1" actId="1076"/>
      <pc:docMkLst>
        <pc:docMk/>
      </pc:docMkLst>
      <pc:sldChg chg="modSp">
        <pc:chgData name="Due, Oda" userId="S::a2010599@nbsemp.no::1e6d31f5-15b8-448b-840e-e4fb46ab5170" providerId="AD" clId="Web-{FE2BAA40-C216-4FAA-A6DF-BCF9A8DD2293}" dt="2021-03-05T08:11:08.050" v="1" actId="1076"/>
        <pc:sldMkLst>
          <pc:docMk/>
          <pc:sldMk cId="3004006250" sldId="268"/>
        </pc:sldMkLst>
        <pc:picChg chg="mod">
          <ac:chgData name="Due, Oda" userId="S::a2010599@nbsemp.no::1e6d31f5-15b8-448b-840e-e4fb46ab5170" providerId="AD" clId="Web-{FE2BAA40-C216-4FAA-A6DF-BCF9A8DD2293}" dt="2021-03-05T08:11:08.050" v="1" actId="1076"/>
          <ac:picMkLst>
            <pc:docMk/>
            <pc:sldMk cId="3004006250" sldId="268"/>
            <ac:picMk id="5" creationId="{A7572CC4-F5D7-41EE-99D2-55EE0E1DDB0A}"/>
          </ac:picMkLst>
        </pc:picChg>
      </pc:sldChg>
    </pc:docChg>
  </pc:docChgLst>
  <pc:docChgLst>
    <pc:chgData name="Due, Oda" userId="S::a2010599@nbsemp.no::1e6d31f5-15b8-448b-840e-e4fb46ab5170" providerId="AD" clId="Web-{A6C57C32-DC58-4F7C-9F42-748119E4CFA6}"/>
    <pc:docChg chg="modSld">
      <pc:chgData name="Due, Oda" userId="S::a2010599@nbsemp.no::1e6d31f5-15b8-448b-840e-e4fb46ab5170" providerId="AD" clId="Web-{A6C57C32-DC58-4F7C-9F42-748119E4CFA6}" dt="2021-03-05T12:27:55.313" v="33" actId="20577"/>
      <pc:docMkLst>
        <pc:docMk/>
      </pc:docMkLst>
      <pc:sldChg chg="modSp delCm">
        <pc:chgData name="Due, Oda" userId="S::a2010599@nbsemp.no::1e6d31f5-15b8-448b-840e-e4fb46ab5170" providerId="AD" clId="Web-{A6C57C32-DC58-4F7C-9F42-748119E4CFA6}" dt="2021-03-05T12:27:36.282" v="32" actId="20577"/>
        <pc:sldMkLst>
          <pc:docMk/>
          <pc:sldMk cId="1554534023" sldId="270"/>
        </pc:sldMkLst>
        <pc:spChg chg="mod">
          <ac:chgData name="Due, Oda" userId="S::a2010599@nbsemp.no::1e6d31f5-15b8-448b-840e-e4fb46ab5170" providerId="AD" clId="Web-{A6C57C32-DC58-4F7C-9F42-748119E4CFA6}" dt="2021-03-05T12:27:36.282" v="32" actId="20577"/>
          <ac:spMkLst>
            <pc:docMk/>
            <pc:sldMk cId="1554534023" sldId="270"/>
            <ac:spMk id="3" creationId="{00000000-0000-0000-0000-000000000000}"/>
          </ac:spMkLst>
        </pc:spChg>
      </pc:sldChg>
      <pc:sldChg chg="modSp">
        <pc:chgData name="Due, Oda" userId="S::a2010599@nbsemp.no::1e6d31f5-15b8-448b-840e-e4fb46ab5170" providerId="AD" clId="Web-{A6C57C32-DC58-4F7C-9F42-748119E4CFA6}" dt="2021-03-05T12:27:55.313" v="33" actId="20577"/>
        <pc:sldMkLst>
          <pc:docMk/>
          <pc:sldMk cId="1413229906" sldId="273"/>
        </pc:sldMkLst>
        <pc:spChg chg="mod">
          <ac:chgData name="Due, Oda" userId="S::a2010599@nbsemp.no::1e6d31f5-15b8-448b-840e-e4fb46ab5170" providerId="AD" clId="Web-{A6C57C32-DC58-4F7C-9F42-748119E4CFA6}" dt="2021-03-05T12:27:55.313" v="33" actId="20577"/>
          <ac:spMkLst>
            <pc:docMk/>
            <pc:sldMk cId="1413229906" sldId="273"/>
            <ac:spMk id="3" creationId="{00000000-0000-0000-0000-000000000000}"/>
          </ac:spMkLst>
        </pc:spChg>
      </pc:sldChg>
      <pc:sldChg chg="modSp">
        <pc:chgData name="Due, Oda" userId="S::a2010599@nbsemp.no::1e6d31f5-15b8-448b-840e-e4fb46ab5170" providerId="AD" clId="Web-{A6C57C32-DC58-4F7C-9F42-748119E4CFA6}" dt="2021-03-05T12:22:42.668" v="4" actId="20577"/>
        <pc:sldMkLst>
          <pc:docMk/>
          <pc:sldMk cId="3961758682" sldId="275"/>
        </pc:sldMkLst>
        <pc:spChg chg="mod">
          <ac:chgData name="Due, Oda" userId="S::a2010599@nbsemp.no::1e6d31f5-15b8-448b-840e-e4fb46ab5170" providerId="AD" clId="Web-{A6C57C32-DC58-4F7C-9F42-748119E4CFA6}" dt="2021-03-05T12:22:17.777" v="0" actId="20577"/>
          <ac:spMkLst>
            <pc:docMk/>
            <pc:sldMk cId="3961758682" sldId="275"/>
            <ac:spMk id="2" creationId="{00000000-0000-0000-0000-000000000000}"/>
          </ac:spMkLst>
        </pc:spChg>
        <pc:spChg chg="mod">
          <ac:chgData name="Due, Oda" userId="S::a2010599@nbsemp.no::1e6d31f5-15b8-448b-840e-e4fb46ab5170" providerId="AD" clId="Web-{A6C57C32-DC58-4F7C-9F42-748119E4CFA6}" dt="2021-03-05T12:22:42.668" v="4" actId="20577"/>
          <ac:spMkLst>
            <pc:docMk/>
            <pc:sldMk cId="3961758682" sldId="275"/>
            <ac:spMk id="3" creationId="{00000000-0000-0000-0000-000000000000}"/>
          </ac:spMkLst>
        </pc:spChg>
      </pc:sldChg>
      <pc:sldChg chg="modSp">
        <pc:chgData name="Due, Oda" userId="S::a2010599@nbsemp.no::1e6d31f5-15b8-448b-840e-e4fb46ab5170" providerId="AD" clId="Web-{A6C57C32-DC58-4F7C-9F42-748119E4CFA6}" dt="2021-03-05T12:23:23.919" v="21" actId="20577"/>
        <pc:sldMkLst>
          <pc:docMk/>
          <pc:sldMk cId="518879836" sldId="278"/>
        </pc:sldMkLst>
        <pc:spChg chg="mod">
          <ac:chgData name="Due, Oda" userId="S::a2010599@nbsemp.no::1e6d31f5-15b8-448b-840e-e4fb46ab5170" providerId="AD" clId="Web-{A6C57C32-DC58-4F7C-9F42-748119E4CFA6}" dt="2021-03-05T12:23:23.919" v="21" actId="20577"/>
          <ac:spMkLst>
            <pc:docMk/>
            <pc:sldMk cId="518879836" sldId="278"/>
            <ac:spMk id="3" creationId="{00000000-0000-0000-0000-000000000000}"/>
          </ac:spMkLst>
        </pc:spChg>
      </pc:sldChg>
      <pc:sldChg chg="modSp">
        <pc:chgData name="Due, Oda" userId="S::a2010599@nbsemp.no::1e6d31f5-15b8-448b-840e-e4fb46ab5170" providerId="AD" clId="Web-{A6C57C32-DC58-4F7C-9F42-748119E4CFA6}" dt="2021-03-05T12:24:01.857" v="28" actId="20577"/>
        <pc:sldMkLst>
          <pc:docMk/>
          <pc:sldMk cId="4224971053" sldId="279"/>
        </pc:sldMkLst>
        <pc:spChg chg="mod">
          <ac:chgData name="Due, Oda" userId="S::a2010599@nbsemp.no::1e6d31f5-15b8-448b-840e-e4fb46ab5170" providerId="AD" clId="Web-{A6C57C32-DC58-4F7C-9F42-748119E4CFA6}" dt="2021-03-05T12:24:01.857" v="28" actId="20577"/>
          <ac:spMkLst>
            <pc:docMk/>
            <pc:sldMk cId="4224971053" sldId="279"/>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3F6244-9B49-4670-B81F-324B0583A680}" type="datetimeFigureOut">
              <a:rPr lang="en-US" smtClean="0"/>
              <a:t>3/5/2021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9A2D3E-F95D-448A-8A6C-5F05C01A5EDF}" type="slidenum">
              <a:rPr lang="en-US" smtClean="0"/>
              <a:t>‹#›</a:t>
            </a:fld>
            <a:endParaRPr lang="en-US"/>
          </a:p>
        </p:txBody>
      </p:sp>
    </p:spTree>
    <p:extLst>
      <p:ext uri="{BB962C8B-B14F-4D97-AF65-F5344CB8AC3E}">
        <p14:creationId xmlns:p14="http://schemas.microsoft.com/office/powerpoint/2010/main" val="2799466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8F6972AE-5965-4DEE-9FCB-F2074EEEFA68}"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9A2EA-F45D-4A0B-8DCF-F4C7281ECE8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5039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6972AE-5965-4DEE-9FCB-F2074EEEFA68}"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9A2EA-F45D-4A0B-8DCF-F4C7281ECE8D}" type="slidenum">
              <a:rPr lang="en-US" smtClean="0"/>
              <a:t>‹#›</a:t>
            </a:fld>
            <a:endParaRPr lang="en-US"/>
          </a:p>
        </p:txBody>
      </p:sp>
    </p:spTree>
    <p:extLst>
      <p:ext uri="{BB962C8B-B14F-4D97-AF65-F5344CB8AC3E}">
        <p14:creationId xmlns:p14="http://schemas.microsoft.com/office/powerpoint/2010/main" val="2755405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6972AE-5965-4DEE-9FCB-F2074EEEFA68}"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9A2EA-F45D-4A0B-8DCF-F4C7281ECE8D}" type="slidenum">
              <a:rPr lang="en-US" smtClean="0"/>
              <a:t>‹#›</a:t>
            </a:fld>
            <a:endParaRPr lang="en-US"/>
          </a:p>
        </p:txBody>
      </p:sp>
    </p:spTree>
    <p:extLst>
      <p:ext uri="{BB962C8B-B14F-4D97-AF65-F5344CB8AC3E}">
        <p14:creationId xmlns:p14="http://schemas.microsoft.com/office/powerpoint/2010/main" val="528703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888" y="488823"/>
            <a:ext cx="10944225" cy="635889"/>
          </a:xfrm>
        </p:spPr>
        <p:txBody>
          <a:bodyPr anchor="t">
            <a:normAutofit/>
          </a:bodyPr>
          <a:lstStyle>
            <a:lvl1pPr algn="l">
              <a:defRPr sz="3000">
                <a:solidFill>
                  <a:schemeClr val="accent2"/>
                </a:solidFill>
              </a:defRPr>
            </a:lvl1pPr>
          </a:lstStyle>
          <a:p>
            <a:r>
              <a:rPr lang="en-US"/>
              <a:t>Click to edit Master title style</a:t>
            </a:r>
          </a:p>
        </p:txBody>
      </p:sp>
      <p:cxnSp>
        <p:nvCxnSpPr>
          <p:cNvPr id="10" name="Straight Connector 9"/>
          <p:cNvCxnSpPr/>
          <p:nvPr userDrawn="1"/>
        </p:nvCxnSpPr>
        <p:spPr>
          <a:xfrm>
            <a:off x="623888" y="1124712"/>
            <a:ext cx="10944225"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Content Placeholder 3"/>
          <p:cNvSpPr>
            <a:spLocks noGrp="1"/>
          </p:cNvSpPr>
          <p:nvPr>
            <p:ph sz="half" idx="2"/>
          </p:nvPr>
        </p:nvSpPr>
        <p:spPr>
          <a:xfrm>
            <a:off x="623888" y="1258957"/>
            <a:ext cx="10944225" cy="4479234"/>
          </a:xfrm>
          <a:prstGeom prst="rect">
            <a:avLst/>
          </a:prstGeom>
        </p:spPr>
        <p:txBody>
          <a:bodyPr/>
          <a:lstStyle>
            <a:lvl1pPr marL="342900" indent="-342900">
              <a:lnSpc>
                <a:spcPct val="100000"/>
              </a:lnSpc>
              <a:buFont typeface="Arial" charset="0"/>
              <a:buChar char="•"/>
              <a:defRPr sz="2200">
                <a:solidFill>
                  <a:schemeClr val="tx1"/>
                </a:solidFill>
              </a:defRPr>
            </a:lvl1pPr>
            <a:lvl2pPr marL="800100" indent="-342900">
              <a:lnSpc>
                <a:spcPct val="100000"/>
              </a:lnSpc>
              <a:buFont typeface="Arial" charset="0"/>
              <a:buChar char="•"/>
              <a:defRPr sz="2000">
                <a:solidFill>
                  <a:schemeClr val="tx1"/>
                </a:solidFill>
              </a:defRPr>
            </a:lvl2pPr>
            <a:lvl3pPr marL="1200150" indent="-285750">
              <a:lnSpc>
                <a:spcPct val="100000"/>
              </a:lnSpc>
              <a:buFont typeface="Arial" charset="0"/>
              <a:buChar char="•"/>
              <a:defRPr sz="1800">
                <a:solidFill>
                  <a:schemeClr val="tx1"/>
                </a:solidFill>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34408768"/>
      </p:ext>
    </p:extLst>
  </p:cSld>
  <p:clrMapOvr>
    <a:masterClrMapping/>
  </p:clrMapOvr>
  <p:extLst>
    <p:ext uri="{DCECCB84-F9BA-43D5-87BE-67443E8EF086}">
      <p15:sldGuideLst xmlns:p15="http://schemas.microsoft.com/office/powerpoint/2012/main">
        <p15:guide id="1" orient="horz" pos="210">
          <p15:clr>
            <a:srgbClr val="FBAE40"/>
          </p15:clr>
        </p15:guide>
        <p15:guide id="2" pos="3840">
          <p15:clr>
            <a:srgbClr val="FBAE40"/>
          </p15:clr>
        </p15:guide>
        <p15:guide id="3" pos="393">
          <p15:clr>
            <a:srgbClr val="FBAE40"/>
          </p15:clr>
        </p15:guide>
        <p15:guide id="4" pos="7491">
          <p15:clr>
            <a:srgbClr val="FBAE40"/>
          </p15:clr>
        </p15:guide>
        <p15:guide id="5" pos="3659">
          <p15:clr>
            <a:srgbClr val="FBAE40"/>
          </p15:clr>
        </p15:guide>
        <p15:guide id="6" pos="4021">
          <p15:clr>
            <a:srgbClr val="FBAE40"/>
          </p15:clr>
        </p15:guide>
        <p15:guide id="7" orient="horz" pos="411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6972AE-5965-4DEE-9FCB-F2074EEEFA68}"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9A2EA-F45D-4A0B-8DCF-F4C7281ECE8D}" type="slidenum">
              <a:rPr lang="en-US" smtClean="0"/>
              <a:t>‹#›</a:t>
            </a:fld>
            <a:endParaRPr lang="en-US"/>
          </a:p>
        </p:txBody>
      </p:sp>
    </p:spTree>
    <p:extLst>
      <p:ext uri="{BB962C8B-B14F-4D97-AF65-F5344CB8AC3E}">
        <p14:creationId xmlns:p14="http://schemas.microsoft.com/office/powerpoint/2010/main" val="2041726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6972AE-5965-4DEE-9FCB-F2074EEEFA68}"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9A2EA-F45D-4A0B-8DCF-F4C7281ECE8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7194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6972AE-5965-4DEE-9FCB-F2074EEEFA68}" type="datetimeFigureOut">
              <a:rPr lang="en-US" smtClean="0"/>
              <a:t>3/5/2021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9A2EA-F45D-4A0B-8DCF-F4C7281ECE8D}" type="slidenum">
              <a:rPr lang="en-US" smtClean="0"/>
              <a:t>‹#›</a:t>
            </a:fld>
            <a:endParaRPr lang="en-US"/>
          </a:p>
        </p:txBody>
      </p:sp>
    </p:spTree>
    <p:extLst>
      <p:ext uri="{BB962C8B-B14F-4D97-AF65-F5344CB8AC3E}">
        <p14:creationId xmlns:p14="http://schemas.microsoft.com/office/powerpoint/2010/main" val="3881591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6972AE-5965-4DEE-9FCB-F2074EEEFA68}" type="datetimeFigureOut">
              <a:rPr lang="en-US" smtClean="0"/>
              <a:t>3/5/2021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09A2EA-F45D-4A0B-8DCF-F4C7281ECE8D}" type="slidenum">
              <a:rPr lang="en-US" smtClean="0"/>
              <a:t>‹#›</a:t>
            </a:fld>
            <a:endParaRPr lang="en-US"/>
          </a:p>
        </p:txBody>
      </p:sp>
    </p:spTree>
    <p:extLst>
      <p:ext uri="{BB962C8B-B14F-4D97-AF65-F5344CB8AC3E}">
        <p14:creationId xmlns:p14="http://schemas.microsoft.com/office/powerpoint/2010/main" val="2034686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6972AE-5965-4DEE-9FCB-F2074EEEFA68}" type="datetimeFigureOut">
              <a:rPr lang="en-US" smtClean="0"/>
              <a:t>3/5/2021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09A2EA-F45D-4A0B-8DCF-F4C7281ECE8D}" type="slidenum">
              <a:rPr lang="en-US" smtClean="0"/>
              <a:t>‹#›</a:t>
            </a:fld>
            <a:endParaRPr lang="en-US"/>
          </a:p>
        </p:txBody>
      </p:sp>
    </p:spTree>
    <p:extLst>
      <p:ext uri="{BB962C8B-B14F-4D97-AF65-F5344CB8AC3E}">
        <p14:creationId xmlns:p14="http://schemas.microsoft.com/office/powerpoint/2010/main" val="29750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F6972AE-5965-4DEE-9FCB-F2074EEEFA68}" type="datetimeFigureOut">
              <a:rPr lang="en-US" smtClean="0"/>
              <a:t>3/5/2021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A09A2EA-F45D-4A0B-8DCF-F4C7281ECE8D}" type="slidenum">
              <a:rPr lang="en-US" smtClean="0"/>
              <a:t>‹#›</a:t>
            </a:fld>
            <a:endParaRPr lang="en-US"/>
          </a:p>
        </p:txBody>
      </p:sp>
    </p:spTree>
    <p:extLst>
      <p:ext uri="{BB962C8B-B14F-4D97-AF65-F5344CB8AC3E}">
        <p14:creationId xmlns:p14="http://schemas.microsoft.com/office/powerpoint/2010/main" val="799500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F6972AE-5965-4DEE-9FCB-F2074EEEFA68}" type="datetimeFigureOut">
              <a:rPr lang="en-US" smtClean="0"/>
              <a:t>3/5/2021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09A2EA-F45D-4A0B-8DCF-F4C7281ECE8D}" type="slidenum">
              <a:rPr lang="en-US" smtClean="0"/>
              <a:t>‹#›</a:t>
            </a:fld>
            <a:endParaRPr lang="en-US"/>
          </a:p>
        </p:txBody>
      </p:sp>
    </p:spTree>
    <p:extLst>
      <p:ext uri="{BB962C8B-B14F-4D97-AF65-F5344CB8AC3E}">
        <p14:creationId xmlns:p14="http://schemas.microsoft.com/office/powerpoint/2010/main" val="565832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F6972AE-5965-4DEE-9FCB-F2074EEEFA68}" type="datetimeFigureOut">
              <a:rPr lang="en-US" smtClean="0"/>
              <a:t>3/5/2021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9A2EA-F45D-4A0B-8DCF-F4C7281ECE8D}" type="slidenum">
              <a:rPr lang="en-US" smtClean="0"/>
              <a:t>‹#›</a:t>
            </a:fld>
            <a:endParaRPr lang="en-US"/>
          </a:p>
        </p:txBody>
      </p:sp>
    </p:spTree>
    <p:extLst>
      <p:ext uri="{BB962C8B-B14F-4D97-AF65-F5344CB8AC3E}">
        <p14:creationId xmlns:p14="http://schemas.microsoft.com/office/powerpoint/2010/main" val="2051166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F6972AE-5965-4DEE-9FCB-F2074EEEFA68}" type="datetimeFigureOut">
              <a:rPr lang="en-US" smtClean="0"/>
              <a:t>3/5/2021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A09A2EA-F45D-4A0B-8DCF-F4C7281ECE8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64036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PIM21DE5l2c?feature=oembed" TargetMode="Externa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971ECC5-51D9-4E70-89C1-3DCF3A3725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8423" y="3766457"/>
            <a:ext cx="10909073" cy="1654629"/>
          </a:xfrm>
        </p:spPr>
        <p:txBody>
          <a:bodyPr>
            <a:normAutofit/>
          </a:bodyPr>
          <a:lstStyle/>
          <a:p>
            <a:pPr algn="ctr"/>
            <a:r>
              <a:rPr lang="en-US" sz="6000" noProof="1"/>
              <a:t>Global Case Competition</a:t>
            </a:r>
            <a:br>
              <a:rPr lang="en-US" sz="6000" noProof="1"/>
            </a:br>
            <a:endParaRPr lang="en-US" sz="6000"/>
          </a:p>
        </p:txBody>
      </p:sp>
      <p:sp>
        <p:nvSpPr>
          <p:cNvPr id="3" name="Subtitle 2"/>
          <p:cNvSpPr>
            <a:spLocks noGrp="1"/>
          </p:cNvSpPr>
          <p:nvPr>
            <p:ph type="subTitle" idx="1"/>
          </p:nvPr>
        </p:nvSpPr>
        <p:spPr>
          <a:xfrm>
            <a:off x="1281474" y="5496089"/>
            <a:ext cx="9622971" cy="771743"/>
          </a:xfrm>
        </p:spPr>
        <p:txBody>
          <a:bodyPr>
            <a:normAutofit/>
          </a:bodyPr>
          <a:lstStyle/>
          <a:p>
            <a:pPr algn="ctr"/>
            <a:r>
              <a:rPr lang="en-US" sz="1700" noProof="1" smtClean="0">
                <a:solidFill>
                  <a:schemeClr val="tx1">
                    <a:lumMod val="85000"/>
                    <a:lumOff val="15000"/>
                  </a:schemeClr>
                </a:solidFill>
              </a:rPr>
              <a:t>Simple, illustrative template</a:t>
            </a:r>
            <a:endParaRPr lang="en-US" sz="1700" dirty="0">
              <a:solidFill>
                <a:schemeClr val="tx1">
                  <a:lumMod val="85000"/>
                  <a:lumOff val="15000"/>
                </a:schemeClr>
              </a:solidFill>
            </a:endParaRPr>
          </a:p>
        </p:txBody>
      </p:sp>
      <p:cxnSp>
        <p:nvCxnSpPr>
          <p:cNvPr id="12" name="Straight Connector 11">
            <a:extLst>
              <a:ext uri="{FF2B5EF4-FFF2-40B4-BE49-F238E27FC236}">
                <a16:creationId xmlns:a16="http://schemas.microsoft.com/office/drawing/2014/main" id="{432529AB-8F99-47FB-91B5-93565E543B5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159" y="5433708"/>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E11F890-74C3-40C9-9A8B-A80E387043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27874070-078A-470B-9C8C-BD1BCB55A0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04006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FE9996-7EAC-4679-B37D-C1045F42F9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761DF1FE-5CC8-43D2-A76C-93C76EEDE1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E161BEBD-A23C-409E-ABC7-73F9EDC02F2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CECF0FC6-D57B-48B6-9036-F4FFD91A4B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90932" y="286603"/>
            <a:ext cx="6750987" cy="1450757"/>
          </a:xfrm>
        </p:spPr>
        <p:txBody>
          <a:bodyPr vert="horz" lIns="91440" tIns="45720" rIns="91440" bIns="45720" rtlCol="0" anchor="b">
            <a:normAutofit/>
          </a:bodyPr>
          <a:lstStyle/>
          <a:p>
            <a:r>
              <a:rPr lang="en-US" sz="4800" noProof="1" smtClean="0"/>
              <a:t>An exclusion clause…</a:t>
            </a:r>
            <a:endParaRPr lang="en-US" sz="4800" noProof="1"/>
          </a:p>
        </p:txBody>
      </p:sp>
      <p:sp>
        <p:nvSpPr>
          <p:cNvPr id="3" name="Content Placeholder 2"/>
          <p:cNvSpPr>
            <a:spLocks noGrp="1"/>
          </p:cNvSpPr>
          <p:nvPr>
            <p:ph sz="half" idx="2"/>
          </p:nvPr>
        </p:nvSpPr>
        <p:spPr>
          <a:xfrm>
            <a:off x="780435" y="1789500"/>
            <a:ext cx="6707484" cy="4235900"/>
          </a:xfrm>
        </p:spPr>
        <p:txBody>
          <a:bodyPr vert="horz" lIns="0" tIns="45720" rIns="0" bIns="45720" rtlCol="0" anchor="t">
            <a:noAutofit/>
          </a:bodyPr>
          <a:lstStyle/>
          <a:p>
            <a:pPr lvl="1">
              <a:lnSpc>
                <a:spcPct val="90000"/>
              </a:lnSpc>
              <a:buFont typeface="Calibri" panose="020F0502020204030204" pitchFamily="34" charset="0"/>
              <a:buChar char="Ø"/>
            </a:pPr>
            <a:endParaRPr lang="en-US" dirty="0">
              <a:solidFill>
                <a:schemeClr val="tx1">
                  <a:lumMod val="75000"/>
                  <a:lumOff val="25000"/>
                </a:schemeClr>
              </a:solidFill>
            </a:endParaRPr>
          </a:p>
          <a:p>
            <a:pPr lvl="1">
              <a:lnSpc>
                <a:spcPct val="90000"/>
              </a:lnSpc>
            </a:pPr>
            <a:r>
              <a:rPr lang="en-US" sz="2400" dirty="0" smtClean="0">
                <a:solidFill>
                  <a:schemeClr val="tx1">
                    <a:lumMod val="75000"/>
                    <a:lumOff val="25000"/>
                  </a:schemeClr>
                </a:solidFill>
              </a:rPr>
              <a:t>There is no agreed upon template for solving cases.</a:t>
            </a:r>
          </a:p>
          <a:p>
            <a:pPr lvl="1">
              <a:lnSpc>
                <a:spcPct val="90000"/>
              </a:lnSpc>
            </a:pPr>
            <a:r>
              <a:rPr lang="en-US" sz="2400" dirty="0" smtClean="0">
                <a:solidFill>
                  <a:schemeClr val="tx1">
                    <a:lumMod val="75000"/>
                    <a:lumOff val="25000"/>
                  </a:schemeClr>
                </a:solidFill>
                <a:cs typeface="Calibri"/>
              </a:rPr>
              <a:t>Cases differ substantially in their foci, evidence type (qualitative and quantitative) and evaluation criteria.</a:t>
            </a:r>
          </a:p>
          <a:p>
            <a:pPr lvl="1">
              <a:lnSpc>
                <a:spcPct val="90000"/>
              </a:lnSpc>
            </a:pPr>
            <a:r>
              <a:rPr lang="en-US" sz="2400" dirty="0" smtClean="0">
                <a:solidFill>
                  <a:schemeClr val="tx1">
                    <a:lumMod val="75000"/>
                    <a:lumOff val="25000"/>
                  </a:schemeClr>
                </a:solidFill>
                <a:cs typeface="Calibri"/>
              </a:rPr>
              <a:t>The template here is merely a structure out of many possible.</a:t>
            </a:r>
          </a:p>
          <a:p>
            <a:pPr lvl="1">
              <a:lnSpc>
                <a:spcPct val="90000"/>
              </a:lnSpc>
            </a:pPr>
            <a:r>
              <a:rPr lang="en-US" sz="2400" dirty="0" smtClean="0">
                <a:solidFill>
                  <a:schemeClr val="tx1">
                    <a:lumMod val="75000"/>
                    <a:lumOff val="25000"/>
                  </a:schemeClr>
                </a:solidFill>
                <a:cs typeface="Calibri"/>
              </a:rPr>
              <a:t>Use this as a check list: Did I cover all those elements in my presentation or not?</a:t>
            </a:r>
          </a:p>
          <a:p>
            <a:pPr lvl="1">
              <a:lnSpc>
                <a:spcPct val="90000"/>
              </a:lnSpc>
            </a:pPr>
            <a:r>
              <a:rPr lang="en-US" sz="2400" dirty="0" smtClean="0">
                <a:solidFill>
                  <a:schemeClr val="tx1">
                    <a:lumMod val="75000"/>
                    <a:lumOff val="25000"/>
                  </a:schemeClr>
                </a:solidFill>
                <a:cs typeface="Calibri"/>
              </a:rPr>
              <a:t>The choi</a:t>
            </a:r>
            <a:r>
              <a:rPr lang="en-US" sz="2400" dirty="0" smtClean="0">
                <a:solidFill>
                  <a:schemeClr val="tx1">
                    <a:lumMod val="75000"/>
                    <a:lumOff val="25000"/>
                  </a:schemeClr>
                </a:solidFill>
                <a:cs typeface="Calibri"/>
              </a:rPr>
              <a:t>ce is yours</a:t>
            </a:r>
            <a:endParaRPr lang="en-US" sz="2400" dirty="0">
              <a:solidFill>
                <a:schemeClr val="tx1">
                  <a:lumMod val="75000"/>
                  <a:lumOff val="25000"/>
                </a:schemeClr>
              </a:solidFill>
              <a:cs typeface="Calibri"/>
            </a:endParaRPr>
          </a:p>
          <a:p>
            <a:pPr lvl="1">
              <a:lnSpc>
                <a:spcPct val="90000"/>
              </a:lnSpc>
              <a:buFont typeface="Calibri" panose="020F0502020204030204" pitchFamily="34" charset="0"/>
              <a:buChar char="Ø"/>
            </a:pPr>
            <a:endParaRPr lang="en-US" sz="2400" dirty="0">
              <a:solidFill>
                <a:schemeClr val="tx1">
                  <a:lumMod val="75000"/>
                  <a:lumOff val="25000"/>
                </a:schemeClr>
              </a:solidFill>
              <a:cs typeface="Calibri"/>
            </a:endParaRPr>
          </a:p>
        </p:txBody>
      </p:sp>
      <p:sp>
        <p:nvSpPr>
          <p:cNvPr id="16" name="Rectangle 15">
            <a:extLst>
              <a:ext uri="{FF2B5EF4-FFF2-40B4-BE49-F238E27FC236}">
                <a16:creationId xmlns:a16="http://schemas.microsoft.com/office/drawing/2014/main" id="{717A211C-5863-4303-AC3D-AEBFDF6D6A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087519CD-2FFF-42E3-BB0C-FEAA828BA5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16744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932" y="286603"/>
            <a:ext cx="9612591" cy="1450757"/>
          </a:xfrm>
        </p:spPr>
        <p:txBody>
          <a:bodyPr vert="horz" lIns="91440" tIns="45720" rIns="91440" bIns="45720" rtlCol="0" anchor="t">
            <a:normAutofit/>
          </a:bodyPr>
          <a:lstStyle/>
          <a:p>
            <a:r>
              <a:rPr lang="en-US" sz="4800" noProof="1" smtClean="0"/>
              <a:t>Context: Define the problem</a:t>
            </a:r>
            <a:endParaRPr lang="en-US" sz="4800" noProof="1"/>
          </a:p>
        </p:txBody>
      </p:sp>
      <p:sp>
        <p:nvSpPr>
          <p:cNvPr id="3" name="Content Placeholder 2"/>
          <p:cNvSpPr>
            <a:spLocks noGrp="1"/>
          </p:cNvSpPr>
          <p:nvPr>
            <p:ph sz="half" idx="2"/>
          </p:nvPr>
        </p:nvSpPr>
        <p:spPr>
          <a:xfrm>
            <a:off x="780434" y="1789500"/>
            <a:ext cx="10359419" cy="4235900"/>
          </a:xfrm>
        </p:spPr>
        <p:txBody>
          <a:bodyPr vert="horz" lIns="0" tIns="45720" rIns="0" bIns="45720" rtlCol="0" anchor="t">
            <a:noAutofit/>
          </a:bodyPr>
          <a:lstStyle/>
          <a:p>
            <a:pPr marL="457200" lvl="1" indent="0">
              <a:lnSpc>
                <a:spcPct val="90000"/>
              </a:lnSpc>
              <a:buNone/>
            </a:pPr>
            <a:r>
              <a:rPr lang="en-US" dirty="0" smtClean="0">
                <a:solidFill>
                  <a:schemeClr val="tx1">
                    <a:lumMod val="75000"/>
                    <a:lumOff val="25000"/>
                  </a:schemeClr>
                </a:solidFill>
              </a:rPr>
              <a:t>You may </a:t>
            </a:r>
            <a:r>
              <a:rPr lang="en-US" dirty="0" smtClean="0">
                <a:solidFill>
                  <a:schemeClr val="tx1">
                    <a:lumMod val="75000"/>
                    <a:lumOff val="25000"/>
                  </a:schemeClr>
                </a:solidFill>
              </a:rPr>
              <a:t>want to leave a vivid impression from the start. U</a:t>
            </a:r>
            <a:r>
              <a:rPr lang="en-US" dirty="0" smtClean="0">
                <a:solidFill>
                  <a:schemeClr val="tx1">
                    <a:lumMod val="75000"/>
                    <a:lumOff val="25000"/>
                  </a:schemeClr>
                </a:solidFill>
              </a:rPr>
              <a:t>se a picture, an illustrative example, a graph, a figure etc. to ensure that the problem and its properties (e.g., extensiveness, persistence etc.) are well understood.</a:t>
            </a:r>
          </a:p>
          <a:p>
            <a:pPr marL="457200" lvl="1" indent="0">
              <a:lnSpc>
                <a:spcPct val="90000"/>
              </a:lnSpc>
              <a:buNone/>
            </a:pPr>
            <a:endParaRPr lang="en-US" dirty="0">
              <a:solidFill>
                <a:schemeClr val="tx1">
                  <a:lumMod val="75000"/>
                  <a:lumOff val="25000"/>
                </a:schemeClr>
              </a:solidFill>
            </a:endParaRPr>
          </a:p>
        </p:txBody>
      </p:sp>
    </p:spTree>
    <p:extLst>
      <p:ext uri="{BB962C8B-B14F-4D97-AF65-F5344CB8AC3E}">
        <p14:creationId xmlns:p14="http://schemas.microsoft.com/office/powerpoint/2010/main" val="2916466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932" y="286603"/>
            <a:ext cx="10272014" cy="1450757"/>
          </a:xfrm>
        </p:spPr>
        <p:txBody>
          <a:bodyPr vert="horz" lIns="91440" tIns="45720" rIns="91440" bIns="45720" rtlCol="0" anchor="t">
            <a:normAutofit/>
          </a:bodyPr>
          <a:lstStyle/>
          <a:p>
            <a:r>
              <a:rPr lang="en-US" sz="4800" noProof="1" smtClean="0"/>
              <a:t>Context: Define the origins of the problem</a:t>
            </a:r>
            <a:endParaRPr lang="en-US" sz="4800" noProof="1"/>
          </a:p>
        </p:txBody>
      </p:sp>
      <p:sp>
        <p:nvSpPr>
          <p:cNvPr id="3" name="Content Placeholder 2"/>
          <p:cNvSpPr>
            <a:spLocks noGrp="1"/>
          </p:cNvSpPr>
          <p:nvPr>
            <p:ph sz="half" idx="2"/>
          </p:nvPr>
        </p:nvSpPr>
        <p:spPr>
          <a:xfrm>
            <a:off x="780434" y="1789500"/>
            <a:ext cx="10359419" cy="4235900"/>
          </a:xfrm>
        </p:spPr>
        <p:txBody>
          <a:bodyPr vert="horz" lIns="0" tIns="45720" rIns="0" bIns="45720" rtlCol="0" anchor="t">
            <a:noAutofit/>
          </a:bodyPr>
          <a:lstStyle/>
          <a:p>
            <a:pPr marL="457200" lvl="1" indent="0">
              <a:lnSpc>
                <a:spcPct val="90000"/>
              </a:lnSpc>
              <a:buNone/>
            </a:pPr>
            <a:r>
              <a:rPr lang="en-US" dirty="0" smtClean="0">
                <a:solidFill>
                  <a:schemeClr val="tx1">
                    <a:lumMod val="75000"/>
                    <a:lumOff val="25000"/>
                  </a:schemeClr>
                </a:solidFill>
              </a:rPr>
              <a:t>We can identify problems easily. It is much more challenging to conduct a thorough analysis to find out the origins and the mechanisms that make it </a:t>
            </a:r>
            <a:r>
              <a:rPr lang="en-US" dirty="0" smtClean="0">
                <a:solidFill>
                  <a:schemeClr val="tx1">
                    <a:lumMod val="75000"/>
                    <a:lumOff val="25000"/>
                  </a:schemeClr>
                </a:solidFill>
              </a:rPr>
              <a:t>persis</a:t>
            </a:r>
            <a:r>
              <a:rPr lang="en-US" dirty="0" smtClean="0">
                <a:solidFill>
                  <a:schemeClr val="tx1">
                    <a:lumMod val="75000"/>
                    <a:lumOff val="25000"/>
                  </a:schemeClr>
                </a:solidFill>
              </a:rPr>
              <a:t>t over time or spread over geographical locations.</a:t>
            </a:r>
          </a:p>
          <a:p>
            <a:pPr marL="457200" lvl="1" indent="0">
              <a:lnSpc>
                <a:spcPct val="90000"/>
              </a:lnSpc>
              <a:buNone/>
            </a:pPr>
            <a:endParaRPr lang="en-US" dirty="0">
              <a:solidFill>
                <a:schemeClr val="tx1">
                  <a:lumMod val="75000"/>
                  <a:lumOff val="25000"/>
                </a:schemeClr>
              </a:solidFill>
            </a:endParaRPr>
          </a:p>
        </p:txBody>
      </p:sp>
    </p:spTree>
    <p:extLst>
      <p:ext uri="{BB962C8B-B14F-4D97-AF65-F5344CB8AC3E}">
        <p14:creationId xmlns:p14="http://schemas.microsoft.com/office/powerpoint/2010/main" val="1831327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932" y="286603"/>
            <a:ext cx="9612591" cy="1450757"/>
          </a:xfrm>
        </p:spPr>
        <p:txBody>
          <a:bodyPr vert="horz" lIns="91440" tIns="45720" rIns="91440" bIns="45720" rtlCol="0" anchor="t">
            <a:normAutofit/>
          </a:bodyPr>
          <a:lstStyle/>
          <a:p>
            <a:r>
              <a:rPr lang="en-US" sz="4800" noProof="1" smtClean="0"/>
              <a:t>Solution I</a:t>
            </a:r>
            <a:endParaRPr lang="en-US" sz="4800" noProof="1"/>
          </a:p>
        </p:txBody>
      </p:sp>
      <p:sp>
        <p:nvSpPr>
          <p:cNvPr id="3" name="Content Placeholder 2"/>
          <p:cNvSpPr>
            <a:spLocks noGrp="1"/>
          </p:cNvSpPr>
          <p:nvPr>
            <p:ph sz="half" idx="2"/>
          </p:nvPr>
        </p:nvSpPr>
        <p:spPr>
          <a:xfrm>
            <a:off x="780434" y="1789500"/>
            <a:ext cx="10359419" cy="4235900"/>
          </a:xfrm>
        </p:spPr>
        <p:txBody>
          <a:bodyPr vert="horz" lIns="0" tIns="45720" rIns="0" bIns="45720" rtlCol="0" anchor="t">
            <a:noAutofit/>
          </a:bodyPr>
          <a:lstStyle/>
          <a:p>
            <a:pPr marL="457200" lvl="1" indent="0">
              <a:lnSpc>
                <a:spcPct val="90000"/>
              </a:lnSpc>
              <a:buNone/>
            </a:pPr>
            <a:r>
              <a:rPr lang="en-US" dirty="0" smtClean="0">
                <a:solidFill>
                  <a:schemeClr val="tx1">
                    <a:lumMod val="75000"/>
                    <a:lumOff val="25000"/>
                  </a:schemeClr>
                </a:solidFill>
              </a:rPr>
              <a:t>Having clearly defined the problem, you are ready to suggest a solution and evaluate an alternative solution to the same problem. Please strike the balance between spending time on the alternative solution and spending time on your primary solution. The focus should be on the primary solution.</a:t>
            </a:r>
          </a:p>
          <a:p>
            <a:pPr marL="457200" lvl="1" indent="0">
              <a:lnSpc>
                <a:spcPct val="90000"/>
              </a:lnSpc>
              <a:buNone/>
            </a:pPr>
            <a:r>
              <a:rPr lang="en-US" dirty="0" smtClean="0">
                <a:solidFill>
                  <a:schemeClr val="tx1">
                    <a:lumMod val="75000"/>
                    <a:lumOff val="25000"/>
                  </a:schemeClr>
                </a:solidFill>
              </a:rPr>
              <a:t>* Discuss the underlying mechanisms, drivers of the primary solution.</a:t>
            </a:r>
            <a:endParaRPr lang="en-US" dirty="0">
              <a:solidFill>
                <a:schemeClr val="tx1">
                  <a:lumMod val="75000"/>
                  <a:lumOff val="25000"/>
                </a:schemeClr>
              </a:solidFill>
            </a:endParaRPr>
          </a:p>
        </p:txBody>
      </p:sp>
    </p:spTree>
    <p:extLst>
      <p:ext uri="{BB962C8B-B14F-4D97-AF65-F5344CB8AC3E}">
        <p14:creationId xmlns:p14="http://schemas.microsoft.com/office/powerpoint/2010/main" val="2252979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932" y="286603"/>
            <a:ext cx="9612591" cy="1450757"/>
          </a:xfrm>
        </p:spPr>
        <p:txBody>
          <a:bodyPr vert="horz" lIns="91440" tIns="45720" rIns="91440" bIns="45720" rtlCol="0" anchor="t">
            <a:normAutofit/>
          </a:bodyPr>
          <a:lstStyle/>
          <a:p>
            <a:r>
              <a:rPr lang="en-US" sz="4800" noProof="1" smtClean="0"/>
              <a:t>Solution II</a:t>
            </a:r>
            <a:endParaRPr lang="en-US" sz="4800" noProof="1"/>
          </a:p>
        </p:txBody>
      </p:sp>
      <p:sp>
        <p:nvSpPr>
          <p:cNvPr id="3" name="Content Placeholder 2"/>
          <p:cNvSpPr>
            <a:spLocks noGrp="1"/>
          </p:cNvSpPr>
          <p:nvPr>
            <p:ph sz="half" idx="2"/>
          </p:nvPr>
        </p:nvSpPr>
        <p:spPr>
          <a:xfrm>
            <a:off x="780434" y="1789500"/>
            <a:ext cx="10359419" cy="4235900"/>
          </a:xfrm>
        </p:spPr>
        <p:txBody>
          <a:bodyPr vert="horz" lIns="0" tIns="45720" rIns="0" bIns="45720" rtlCol="0" anchor="t">
            <a:noAutofit/>
          </a:bodyPr>
          <a:lstStyle/>
          <a:p>
            <a:pPr marL="457200" lvl="1" indent="0">
              <a:lnSpc>
                <a:spcPct val="90000"/>
              </a:lnSpc>
              <a:buNone/>
            </a:pPr>
            <a:r>
              <a:rPr lang="en-US" dirty="0" smtClean="0">
                <a:solidFill>
                  <a:schemeClr val="tx1">
                    <a:lumMod val="75000"/>
                    <a:lumOff val="25000"/>
                  </a:schemeClr>
                </a:solidFill>
              </a:rPr>
              <a:t>We clearly communicated the importance of discussing the properties of the solution in terms of:</a:t>
            </a:r>
          </a:p>
          <a:p>
            <a:pPr marL="457200" lvl="1" indent="0">
              <a:lnSpc>
                <a:spcPct val="90000"/>
              </a:lnSpc>
              <a:buNone/>
            </a:pPr>
            <a:r>
              <a:rPr lang="en-US" dirty="0" smtClean="0">
                <a:solidFill>
                  <a:schemeClr val="tx1">
                    <a:lumMod val="75000"/>
                    <a:lumOff val="25000"/>
                  </a:schemeClr>
                </a:solidFill>
              </a:rPr>
              <a:t>Scalability</a:t>
            </a:r>
          </a:p>
          <a:p>
            <a:pPr marL="457200" lvl="1" indent="0">
              <a:lnSpc>
                <a:spcPct val="90000"/>
              </a:lnSpc>
              <a:buNone/>
            </a:pPr>
            <a:r>
              <a:rPr lang="en-US" dirty="0" err="1" smtClean="0">
                <a:solidFill>
                  <a:schemeClr val="tx1">
                    <a:lumMod val="75000"/>
                    <a:lumOff val="25000"/>
                  </a:schemeClr>
                </a:solidFill>
              </a:rPr>
              <a:t>Actionability</a:t>
            </a:r>
            <a:endParaRPr lang="en-US" dirty="0" smtClean="0">
              <a:solidFill>
                <a:schemeClr val="tx1">
                  <a:lumMod val="75000"/>
                  <a:lumOff val="25000"/>
                </a:schemeClr>
              </a:solidFill>
            </a:endParaRPr>
          </a:p>
          <a:p>
            <a:pPr marL="457200" lvl="1" indent="0">
              <a:lnSpc>
                <a:spcPct val="90000"/>
              </a:lnSpc>
              <a:buNone/>
            </a:pPr>
            <a:r>
              <a:rPr lang="en-US" dirty="0" smtClean="0">
                <a:solidFill>
                  <a:schemeClr val="tx1">
                    <a:lumMod val="75000"/>
                    <a:lumOff val="25000"/>
                  </a:schemeClr>
                </a:solidFill>
              </a:rPr>
              <a:t>Sustainability</a:t>
            </a:r>
          </a:p>
          <a:p>
            <a:pPr marL="457200" lvl="1" indent="0">
              <a:lnSpc>
                <a:spcPct val="90000"/>
              </a:lnSpc>
              <a:buNone/>
            </a:pPr>
            <a:endParaRPr lang="en-US" dirty="0" smtClean="0">
              <a:solidFill>
                <a:schemeClr val="tx1">
                  <a:lumMod val="75000"/>
                  <a:lumOff val="25000"/>
                </a:schemeClr>
              </a:solidFill>
            </a:endParaRPr>
          </a:p>
          <a:p>
            <a:pPr marL="457200" lvl="1" indent="0">
              <a:lnSpc>
                <a:spcPct val="90000"/>
              </a:lnSpc>
              <a:buNone/>
            </a:pPr>
            <a:r>
              <a:rPr lang="en-US" dirty="0" smtClean="0">
                <a:solidFill>
                  <a:schemeClr val="tx1">
                    <a:lumMod val="75000"/>
                    <a:lumOff val="25000"/>
                  </a:schemeClr>
                </a:solidFill>
              </a:rPr>
              <a:t>Irrespective of the structure chosen (each property in a slide or properties embedded in the presentation of the solution), ensure that you develop a clear case for these properties. </a:t>
            </a:r>
            <a:endParaRPr lang="en-US" dirty="0">
              <a:solidFill>
                <a:schemeClr val="tx1">
                  <a:lumMod val="75000"/>
                  <a:lumOff val="25000"/>
                </a:schemeClr>
              </a:solidFill>
            </a:endParaRPr>
          </a:p>
        </p:txBody>
      </p:sp>
    </p:spTree>
    <p:extLst>
      <p:ext uri="{BB962C8B-B14F-4D97-AF65-F5344CB8AC3E}">
        <p14:creationId xmlns:p14="http://schemas.microsoft.com/office/powerpoint/2010/main" val="775315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932" y="286603"/>
            <a:ext cx="9612591" cy="1450757"/>
          </a:xfrm>
        </p:spPr>
        <p:txBody>
          <a:bodyPr vert="horz" lIns="91440" tIns="45720" rIns="91440" bIns="45720" rtlCol="0" anchor="t">
            <a:normAutofit/>
          </a:bodyPr>
          <a:lstStyle/>
          <a:p>
            <a:r>
              <a:rPr lang="en-US" sz="4800" noProof="1" smtClean="0"/>
              <a:t>Summary</a:t>
            </a:r>
            <a:endParaRPr lang="en-US" sz="4800" noProof="1"/>
          </a:p>
        </p:txBody>
      </p:sp>
      <p:sp>
        <p:nvSpPr>
          <p:cNvPr id="3" name="Content Placeholder 2"/>
          <p:cNvSpPr>
            <a:spLocks noGrp="1"/>
          </p:cNvSpPr>
          <p:nvPr>
            <p:ph sz="half" idx="2"/>
          </p:nvPr>
        </p:nvSpPr>
        <p:spPr>
          <a:xfrm>
            <a:off x="780434" y="1789500"/>
            <a:ext cx="10359419" cy="4235900"/>
          </a:xfrm>
        </p:spPr>
        <p:txBody>
          <a:bodyPr vert="horz" lIns="0" tIns="45720" rIns="0" bIns="45720" rtlCol="0" anchor="t">
            <a:noAutofit/>
          </a:bodyPr>
          <a:lstStyle/>
          <a:p>
            <a:pPr marL="457200" lvl="1" indent="0">
              <a:lnSpc>
                <a:spcPct val="90000"/>
              </a:lnSpc>
              <a:buNone/>
            </a:pPr>
            <a:r>
              <a:rPr lang="en-US" dirty="0" smtClean="0">
                <a:solidFill>
                  <a:schemeClr val="tx1">
                    <a:lumMod val="75000"/>
                    <a:lumOff val="25000"/>
                  </a:schemeClr>
                </a:solidFill>
              </a:rPr>
              <a:t>What do you want the referees to remember? Summarize the main points. While the executive summary that you need to deliver may be slightly longer than 1 slide, the message should be very similar.</a:t>
            </a:r>
            <a:endParaRPr lang="en-US" dirty="0" smtClean="0">
              <a:solidFill>
                <a:schemeClr val="tx1">
                  <a:lumMod val="75000"/>
                  <a:lumOff val="25000"/>
                </a:schemeClr>
              </a:solidFill>
            </a:endParaRPr>
          </a:p>
          <a:p>
            <a:pPr marL="457200" lvl="1" indent="0">
              <a:lnSpc>
                <a:spcPct val="90000"/>
              </a:lnSpc>
              <a:buNone/>
            </a:pPr>
            <a:endParaRPr lang="en-US" dirty="0">
              <a:solidFill>
                <a:schemeClr val="tx1">
                  <a:lumMod val="75000"/>
                  <a:lumOff val="25000"/>
                </a:schemeClr>
              </a:solidFill>
            </a:endParaRPr>
          </a:p>
        </p:txBody>
      </p:sp>
    </p:spTree>
    <p:extLst>
      <p:ext uri="{BB962C8B-B14F-4D97-AF65-F5344CB8AC3E}">
        <p14:creationId xmlns:p14="http://schemas.microsoft.com/office/powerpoint/2010/main" val="1339728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40677"/>
            <a:ext cx="10058400" cy="1459523"/>
          </a:xfrm>
        </p:spPr>
        <p:txBody>
          <a:bodyPr>
            <a:normAutofit fontScale="90000"/>
          </a:bodyPr>
          <a:lstStyle/>
          <a:p>
            <a:r>
              <a:rPr lang="en-US" sz="4000" noProof="1" smtClean="0"/>
              <a:t>Appendices: Not all analyses will fit to your 15 minutes presentation, but may be useful to have for the Q&amp;A.</a:t>
            </a:r>
            <a:endParaRPr lang="en-US" sz="4000" dirty="0"/>
          </a:p>
        </p:txBody>
      </p:sp>
      <p:sp>
        <p:nvSpPr>
          <p:cNvPr id="3" name="Content Placeholder 2"/>
          <p:cNvSpPr>
            <a:spLocks noGrp="1"/>
          </p:cNvSpPr>
          <p:nvPr>
            <p:ph sz="half" idx="1"/>
          </p:nvPr>
        </p:nvSpPr>
        <p:spPr/>
        <p:txBody>
          <a:bodyPr/>
          <a:lstStyle/>
          <a:p>
            <a:r>
              <a:rPr lang="en-US" dirty="0" smtClean="0"/>
              <a:t>FOR EXAMPLE!! </a:t>
            </a:r>
          </a:p>
          <a:p>
            <a:r>
              <a:rPr lang="en-US" dirty="0"/>
              <a:t>- Geographical reach (LINK to slide 15)</a:t>
            </a:r>
          </a:p>
          <a:p>
            <a:r>
              <a:rPr lang="en-US" dirty="0" smtClean="0"/>
              <a:t>- Sustainability impact (LINK to slide 16)</a:t>
            </a:r>
          </a:p>
          <a:p>
            <a:r>
              <a:rPr lang="en-US" dirty="0" smtClean="0"/>
              <a:t>- Economic impact (LINK to slide 17)</a:t>
            </a:r>
          </a:p>
          <a:p>
            <a:r>
              <a:rPr lang="en-US" dirty="0" smtClean="0"/>
              <a:t>- Communication strategy (LINK to slide  18)</a:t>
            </a:r>
          </a:p>
          <a:p>
            <a:endParaRPr lang="en-US" dirty="0"/>
          </a:p>
          <a:p>
            <a:endParaRPr lang="en-US" dirty="0" smtClean="0"/>
          </a:p>
          <a:p>
            <a:endParaRPr lang="en-US" dirty="0"/>
          </a:p>
        </p:txBody>
      </p:sp>
      <p:sp>
        <p:nvSpPr>
          <p:cNvPr id="4" name="Content Placeholder 3"/>
          <p:cNvSpPr>
            <a:spLocks noGrp="1"/>
          </p:cNvSpPr>
          <p:nvPr>
            <p:ph sz="half" idx="2"/>
          </p:nvPr>
        </p:nvSpPr>
        <p:spPr/>
        <p:txBody>
          <a:bodyPr/>
          <a:lstStyle/>
          <a:p>
            <a:r>
              <a:rPr lang="en-US" dirty="0"/>
              <a:t>FOR EXAMPLE!! </a:t>
            </a:r>
          </a:p>
          <a:p>
            <a:r>
              <a:rPr lang="en-US" dirty="0"/>
              <a:t>- </a:t>
            </a:r>
            <a:r>
              <a:rPr lang="en-US" dirty="0" smtClean="0"/>
              <a:t>Technology (LINK </a:t>
            </a:r>
            <a:r>
              <a:rPr lang="en-US" dirty="0"/>
              <a:t>to slide </a:t>
            </a:r>
            <a:r>
              <a:rPr lang="en-US" dirty="0" smtClean="0"/>
              <a:t>19)</a:t>
            </a:r>
            <a:endParaRPr lang="en-US" dirty="0"/>
          </a:p>
          <a:p>
            <a:r>
              <a:rPr lang="en-US" dirty="0"/>
              <a:t>- </a:t>
            </a:r>
            <a:r>
              <a:rPr lang="en-US" dirty="0" smtClean="0"/>
              <a:t>Governance (</a:t>
            </a:r>
            <a:r>
              <a:rPr lang="en-US" dirty="0"/>
              <a:t>LINK to slide </a:t>
            </a:r>
            <a:r>
              <a:rPr lang="en-US" dirty="0" smtClean="0"/>
              <a:t>20)</a:t>
            </a:r>
            <a:endParaRPr lang="en-US" dirty="0"/>
          </a:p>
          <a:p>
            <a:r>
              <a:rPr lang="en-US" dirty="0"/>
              <a:t>- </a:t>
            </a:r>
            <a:r>
              <a:rPr lang="en-US" dirty="0" smtClean="0"/>
              <a:t>Member state support strategy </a:t>
            </a:r>
            <a:r>
              <a:rPr lang="en-US" dirty="0"/>
              <a:t>(LINK to slide </a:t>
            </a:r>
            <a:r>
              <a:rPr lang="en-US" dirty="0" smtClean="0"/>
              <a:t>21)….</a:t>
            </a:r>
            <a:endParaRPr lang="en-US" dirty="0"/>
          </a:p>
          <a:p>
            <a:endParaRPr lang="en-US" dirty="0"/>
          </a:p>
        </p:txBody>
      </p:sp>
    </p:spTree>
    <p:extLst>
      <p:ext uri="{BB962C8B-B14F-4D97-AF65-F5344CB8AC3E}">
        <p14:creationId xmlns:p14="http://schemas.microsoft.com/office/powerpoint/2010/main" val="3406871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11973C2-EB8B-452A-A698-4A252FD3A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10162E77-11AD-44A7-84EC-40C59EEFBD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5AB158E9-1B40-4CD6-95F0-95CA11DF7B7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779911CA-46FD-4C9A-BD37-13D87DF55BDB}"/>
              </a:ext>
            </a:extLst>
          </p:cNvPr>
          <p:cNvSpPr txBox="1">
            <a:spLocks/>
          </p:cNvSpPr>
          <p:nvPr/>
        </p:nvSpPr>
        <p:spPr>
          <a:xfrm>
            <a:off x="-281230" y="460602"/>
            <a:ext cx="11369988" cy="1669930"/>
          </a:xfrm>
          <a:prstGeom prst="rect">
            <a:avLst/>
          </a:prstGeom>
        </p:spPr>
        <p:txBody>
          <a:bodyPr vert="horz" lIns="0" tIns="45720" rIns="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F0502020204030204" pitchFamily="34" charset="0"/>
              <a:buChar char="•"/>
            </a:pPr>
            <a:endParaRPr lang="en-US" dirty="0">
              <a:cs typeface="Calibri"/>
            </a:endParaRPr>
          </a:p>
          <a:p>
            <a:pPr marL="0" indent="0" algn="ctr">
              <a:buNone/>
            </a:pPr>
            <a:r>
              <a:rPr lang="en-US" sz="6000" dirty="0">
                <a:latin typeface="Berlin Sans FB Demi"/>
                <a:cs typeface="Calibri"/>
              </a:rPr>
              <a:t>FOOD                            DOOF</a:t>
            </a:r>
            <a:endParaRPr lang="en-US" sz="6000" dirty="0">
              <a:latin typeface="Berlin Sans FB Demi"/>
              <a:ea typeface="+mn-lt"/>
              <a:cs typeface="+mn-lt"/>
            </a:endParaRPr>
          </a:p>
          <a:p>
            <a:pPr>
              <a:buFont typeface="Arial" panose="020F0502020204030204" pitchFamily="34" charset="0"/>
              <a:buChar char="•"/>
            </a:pPr>
            <a:endParaRPr lang="en-US" b="1" dirty="0">
              <a:latin typeface="Calibri" panose="020F0502020204030204"/>
              <a:cs typeface="Calibri"/>
            </a:endParaRPr>
          </a:p>
        </p:txBody>
      </p:sp>
      <p:pic>
        <p:nvPicPr>
          <p:cNvPr id="11" name="Picture 14">
            <a:hlinkClick r:id="" action="ppaction://media"/>
            <a:extLst>
              <a:ext uri="{FF2B5EF4-FFF2-40B4-BE49-F238E27FC236}">
                <a16:creationId xmlns:a16="http://schemas.microsoft.com/office/drawing/2014/main" id="{0B133ADA-5F3D-4724-A0B5-D4E1AC733D17}"/>
              </a:ext>
            </a:extLst>
          </p:cNvPr>
          <p:cNvPicPr>
            <a:picLocks noRot="1" noChangeAspect="1"/>
          </p:cNvPicPr>
          <p:nvPr>
            <a:videoFile r:link="rId1"/>
          </p:nvPr>
        </p:nvPicPr>
        <p:blipFill>
          <a:blip r:embed="rId3"/>
          <a:stretch>
            <a:fillRect/>
          </a:stretch>
        </p:blipFill>
        <p:spPr>
          <a:xfrm>
            <a:off x="4913922" y="1767610"/>
            <a:ext cx="6913562" cy="3659187"/>
          </a:xfrm>
          <a:prstGeom prst="rect">
            <a:avLst/>
          </a:prstGeom>
        </p:spPr>
      </p:pic>
      <p:pic>
        <p:nvPicPr>
          <p:cNvPr id="2" name="Picture 7" descr="Two avocado halves on green background">
            <a:extLst>
              <a:ext uri="{FF2B5EF4-FFF2-40B4-BE49-F238E27FC236}">
                <a16:creationId xmlns:a16="http://schemas.microsoft.com/office/drawing/2014/main" id="{38159B23-1C5E-44D1-AEA7-CE6821E1C573}"/>
              </a:ext>
            </a:extLst>
          </p:cNvPr>
          <p:cNvPicPr>
            <a:picLocks noChangeAspect="1"/>
          </p:cNvPicPr>
          <p:nvPr/>
        </p:nvPicPr>
        <p:blipFill>
          <a:blip r:embed="rId4"/>
          <a:stretch>
            <a:fillRect/>
          </a:stretch>
        </p:blipFill>
        <p:spPr>
          <a:xfrm>
            <a:off x="196107" y="1775892"/>
            <a:ext cx="4530968" cy="3686846"/>
          </a:xfrm>
          <a:prstGeom prst="rect">
            <a:avLst/>
          </a:prstGeom>
        </p:spPr>
      </p:pic>
      <p:sp>
        <p:nvSpPr>
          <p:cNvPr id="9" name="Content Placeholder 2">
            <a:extLst>
              <a:ext uri="{FF2B5EF4-FFF2-40B4-BE49-F238E27FC236}">
                <a16:creationId xmlns:a16="http://schemas.microsoft.com/office/drawing/2014/main" id="{779911CA-46FD-4C9A-BD37-13D87DF55BDB}"/>
              </a:ext>
            </a:extLst>
          </p:cNvPr>
          <p:cNvSpPr txBox="1">
            <a:spLocks/>
          </p:cNvSpPr>
          <p:nvPr/>
        </p:nvSpPr>
        <p:spPr>
          <a:xfrm>
            <a:off x="270391" y="-236609"/>
            <a:ext cx="11369988" cy="1669930"/>
          </a:xfrm>
          <a:prstGeom prst="rect">
            <a:avLst/>
          </a:prstGeom>
        </p:spPr>
        <p:txBody>
          <a:bodyPr vert="horz" lIns="0" tIns="45720" rIns="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F0502020204030204" pitchFamily="34" charset="0"/>
              <a:buChar char="•"/>
            </a:pPr>
            <a:endParaRPr lang="en-US" dirty="0">
              <a:cs typeface="Calibri"/>
            </a:endParaRPr>
          </a:p>
          <a:p>
            <a:pPr marL="0" indent="0" algn="ctr">
              <a:buNone/>
            </a:pPr>
            <a:r>
              <a:rPr lang="en-US" sz="6000" dirty="0" smtClean="0">
                <a:latin typeface="Berlin Sans FB Demi"/>
                <a:cs typeface="Calibri"/>
              </a:rPr>
              <a:t>Sell the need to shift from:</a:t>
            </a:r>
            <a:endParaRPr lang="en-US" sz="6000" dirty="0">
              <a:latin typeface="Berlin Sans FB Demi"/>
              <a:ea typeface="+mn-lt"/>
              <a:cs typeface="+mn-lt"/>
            </a:endParaRPr>
          </a:p>
          <a:p>
            <a:pPr>
              <a:buFont typeface="Arial" panose="020F0502020204030204" pitchFamily="34" charset="0"/>
              <a:buChar char="•"/>
            </a:pPr>
            <a:endParaRPr lang="en-US" b="1" dirty="0">
              <a:latin typeface="Calibri" panose="020F0502020204030204"/>
              <a:cs typeface="Calibri"/>
            </a:endParaRPr>
          </a:p>
        </p:txBody>
      </p:sp>
      <p:sp>
        <p:nvSpPr>
          <p:cNvPr id="10" name="Content Placeholder 2">
            <a:extLst>
              <a:ext uri="{FF2B5EF4-FFF2-40B4-BE49-F238E27FC236}">
                <a16:creationId xmlns:a16="http://schemas.microsoft.com/office/drawing/2014/main" id="{779911CA-46FD-4C9A-BD37-13D87DF55BDB}"/>
              </a:ext>
            </a:extLst>
          </p:cNvPr>
          <p:cNvSpPr txBox="1">
            <a:spLocks/>
          </p:cNvSpPr>
          <p:nvPr/>
        </p:nvSpPr>
        <p:spPr>
          <a:xfrm>
            <a:off x="-1" y="5124268"/>
            <a:ext cx="11369988" cy="1669930"/>
          </a:xfrm>
          <a:prstGeom prst="rect">
            <a:avLst/>
          </a:prstGeom>
        </p:spPr>
        <p:txBody>
          <a:bodyPr vert="horz" lIns="0" tIns="45720" rIns="0" bIns="45720" rtlCol="0" anchor="ctr">
            <a:normAutofit fontScale="8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F0502020204030204" pitchFamily="34" charset="0"/>
              <a:buChar char="•"/>
            </a:pPr>
            <a:endParaRPr lang="en-US" dirty="0">
              <a:cs typeface="Calibri"/>
            </a:endParaRPr>
          </a:p>
          <a:p>
            <a:pPr marL="0" indent="0" algn="ctr">
              <a:buNone/>
            </a:pPr>
            <a:r>
              <a:rPr lang="en-US" sz="6000" dirty="0" smtClean="0">
                <a:latin typeface="Berlin Sans FB Demi"/>
                <a:cs typeface="Calibri"/>
              </a:rPr>
              <a:t>And the rationale (and plan) for doing so</a:t>
            </a:r>
            <a:endParaRPr lang="en-US" b="1" dirty="0">
              <a:latin typeface="Calibri" panose="020F0502020204030204"/>
              <a:cs typeface="Calibri"/>
            </a:endParaRPr>
          </a:p>
        </p:txBody>
      </p:sp>
      <p:sp>
        <p:nvSpPr>
          <p:cNvPr id="6" name="Rectangle 5"/>
          <p:cNvSpPr/>
          <p:nvPr/>
        </p:nvSpPr>
        <p:spPr>
          <a:xfrm>
            <a:off x="5235788" y="1161046"/>
            <a:ext cx="393057" cy="369332"/>
          </a:xfrm>
          <a:prstGeom prst="rect">
            <a:avLst/>
          </a:prstGeom>
        </p:spPr>
        <p:txBody>
          <a:bodyPr wrap="none">
            <a:spAutoFit/>
          </a:bodyPr>
          <a:lstStyle/>
          <a:p>
            <a:pPr algn="ctr"/>
            <a:r>
              <a:rPr lang="en-US" dirty="0" smtClean="0">
                <a:latin typeface="Berlin Sans FB Demi"/>
                <a:cs typeface="Calibri"/>
              </a:rPr>
              <a:t>to</a:t>
            </a:r>
            <a:endParaRPr lang="en-US" b="1" dirty="0">
              <a:cs typeface="Calibri"/>
            </a:endParaRPr>
          </a:p>
        </p:txBody>
      </p:sp>
    </p:spTree>
    <p:extLst>
      <p:ext uri="{BB962C8B-B14F-4D97-AF65-F5344CB8AC3E}">
        <p14:creationId xmlns:p14="http://schemas.microsoft.com/office/powerpoint/2010/main" val="102159824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FF7C13FFCB034BA44E6437CF42639E" ma:contentTypeVersion="13" ma:contentTypeDescription="Create a new document." ma:contentTypeScope="" ma:versionID="cc61736239b6eb5a118d6ab0b7c4085e">
  <xsd:schema xmlns:xsd="http://www.w3.org/2001/XMLSchema" xmlns:xs="http://www.w3.org/2001/XMLSchema" xmlns:p="http://schemas.microsoft.com/office/2006/metadata/properties" xmlns:ns3="df691d11-1c66-4bd0-97cf-ca1326503aff" xmlns:ns4="3a3bd1e8-5e6c-4407-b012-afcfdb91b950" targetNamespace="http://schemas.microsoft.com/office/2006/metadata/properties" ma:root="true" ma:fieldsID="828a915428fe3d13421cc6c4c30b4bae" ns3:_="" ns4:_="">
    <xsd:import namespace="df691d11-1c66-4bd0-97cf-ca1326503aff"/>
    <xsd:import namespace="3a3bd1e8-5e6c-4407-b012-afcfdb91b95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691d11-1c66-4bd0-97cf-ca1326503a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3bd1e8-5e6c-4407-b012-afcfdb91b95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005C15-5963-4976-8B4D-E5975256DE88}">
  <ds:schemaRefs>
    <ds:schemaRef ds:uri="3a3bd1e8-5e6c-4407-b012-afcfdb91b950"/>
    <ds:schemaRef ds:uri="df691d11-1c66-4bd0-97cf-ca1326503af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DBFF191-FC93-4310-9CCF-5B57C13ABEA3}">
  <ds:schemaRefs>
    <ds:schemaRef ds:uri="http://purl.org/dc/elements/1.1/"/>
    <ds:schemaRef ds:uri="http://schemas.microsoft.com/office/2006/metadata/properties"/>
    <ds:schemaRef ds:uri="3a3bd1e8-5e6c-4407-b012-afcfdb91b95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f691d11-1c66-4bd0-97cf-ca1326503aff"/>
    <ds:schemaRef ds:uri="http://www.w3.org/XML/1998/namespace"/>
    <ds:schemaRef ds:uri="http://purl.org/dc/dcmitype/"/>
  </ds:schemaRefs>
</ds:datastoreItem>
</file>

<file path=customXml/itemProps3.xml><?xml version="1.0" encoding="utf-8"?>
<ds:datastoreItem xmlns:ds="http://schemas.openxmlformats.org/officeDocument/2006/customXml" ds:itemID="{4630A3DE-82F6-4296-BF9D-332A151546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50</TotalTime>
  <Words>468</Words>
  <Application>Microsoft Office PowerPoint</Application>
  <PresentationFormat>Widescreen</PresentationFormat>
  <Paragraphs>43</Paragraphs>
  <Slides>9</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Berlin Sans FB Demi</vt:lpstr>
      <vt:lpstr>Calibri</vt:lpstr>
      <vt:lpstr>Calibri Light</vt:lpstr>
      <vt:lpstr>Retrospect</vt:lpstr>
      <vt:lpstr>Global Case Competition </vt:lpstr>
      <vt:lpstr>An exclusion clause…</vt:lpstr>
      <vt:lpstr>Context: Define the problem</vt:lpstr>
      <vt:lpstr>Context: Define the origins of the problem</vt:lpstr>
      <vt:lpstr>Solution I</vt:lpstr>
      <vt:lpstr>Solution II</vt:lpstr>
      <vt:lpstr>Summary</vt:lpstr>
      <vt:lpstr>Appendices: Not all analyses will fit to your 15 minutes presentation, but may be useful to have for the Q&amp;A.</vt:lpstr>
      <vt:lpstr>PowerPoint Presentation</vt:lpstr>
    </vt:vector>
  </TitlesOfParts>
  <Company>BI Norwegian Business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Case Competition</dc:title>
  <dc:creator>Sasson, Amir</dc:creator>
  <cp:lastModifiedBy>Sasson, Amir</cp:lastModifiedBy>
  <cp:revision>42</cp:revision>
  <dcterms:created xsi:type="dcterms:W3CDTF">2021-03-04T07:14:28Z</dcterms:created>
  <dcterms:modified xsi:type="dcterms:W3CDTF">2021-03-05T20:34:54Z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0x0101007AFF7C13FFCB034BA44E6437CF42639E</vt:lpwstr>
  </property>
</Properties>
</file>