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2" r:id="rId2"/>
    <p:sldId id="383" r:id="rId3"/>
    <p:sldId id="380" r:id="rId4"/>
    <p:sldId id="384" r:id="rId5"/>
    <p:sldId id="378" r:id="rId6"/>
    <p:sldId id="385" r:id="rId7"/>
    <p:sldId id="386" r:id="rId8"/>
  </p:sldIdLst>
  <p:sldSz cx="9144000" cy="5143500" type="screen16x9"/>
  <p:notesSz cx="6794500" cy="9931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058967-6E09-C144-B8F8-3D7939C06B49}">
          <p14:sldIdLst>
            <p14:sldId id="382"/>
            <p14:sldId id="383"/>
            <p14:sldId id="380"/>
            <p14:sldId id="384"/>
            <p14:sldId id="378"/>
            <p14:sldId id="385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66C"/>
    <a:srgbClr val="E5E7D4"/>
    <a:srgbClr val="C4C5A9"/>
    <a:srgbClr val="BAB187"/>
    <a:srgbClr val="103965"/>
    <a:srgbClr val="E3D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6" autoAdjust="0"/>
    <p:restoredTop sz="94712" autoAdjust="0"/>
  </p:normalViewPr>
  <p:slideViewPr>
    <p:cSldViewPr>
      <p:cViewPr varScale="1">
        <p:scale>
          <a:sx n="150" d="100"/>
          <a:sy n="150" d="100"/>
        </p:scale>
        <p:origin x="108" y="15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fld id="{713CB439-8A50-4CE3-B447-7BDB013E7D0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243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3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500">
                <a:latin typeface="Verdana" pitchFamily="34" charset="0"/>
              </a:defRPr>
            </a:lvl1pPr>
          </a:lstStyle>
          <a:p>
            <a:pPr>
              <a:defRPr/>
            </a:pPr>
            <a:fld id="{8A901F31-135C-44A3-9FDC-672D6C6B228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6021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D7F1-42AD-4A98-AA2E-CBD6A868DFDE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  <p:pic>
        <p:nvPicPr>
          <p:cNvPr id="7" name="Picture 6" descr="NSM_logo_16-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008E-23BF-44AB-B0E0-B72105D0C587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F65AE-BE35-4624-9053-BA2568572EC2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1"/>
            <a:ext cx="7543800" cy="5393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988220"/>
            <a:ext cx="3695700" cy="2159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88220"/>
            <a:ext cx="3695700" cy="2159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1464-200A-4AC7-84D4-7AB9C88EB740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1"/>
            <a:ext cx="7543800" cy="5393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988220"/>
            <a:ext cx="7543800" cy="2159794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nb-NO" noProof="0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81034-B19B-4CE1-AEB3-1A58DE77827E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7A29C-1B4D-4189-A025-3F6A94D73404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988220"/>
            <a:ext cx="3695700" cy="21597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88220"/>
            <a:ext cx="3695700" cy="21597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AAD8F-1E10-44DF-B063-034E6AA943F7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2998C-2FFD-4003-81BD-9B68FF00CD1D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895B0-B06A-4454-9A02-B7BC227C263D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B792C-DE1E-44F9-BB41-BF24C63F91A0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004E2-7F23-4910-B02B-EB390635A414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ngelsk_bakgrunn_16-9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1062" name="Rectangle 3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4758928"/>
            <a:ext cx="1905000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latin typeface="Verdana" pitchFamily="34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9592" y="1491630"/>
            <a:ext cx="75438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9592" y="699542"/>
            <a:ext cx="7543800" cy="53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dirty="0" smtClean="0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9800" y="4758928"/>
            <a:ext cx="2895600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latin typeface="Verdana" pitchFamily="34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064" name="Rectangle 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4758928"/>
            <a:ext cx="838200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latin typeface="Verdana" pitchFamily="34" charset="0"/>
              </a:defRPr>
            </a:lvl1pPr>
          </a:lstStyle>
          <a:p>
            <a:pPr>
              <a:defRPr/>
            </a:pPr>
            <a:fld id="{AAA0BF62-4667-4EE9-8C0A-399ACB56CD6F}" type="slidenum">
              <a:rPr lang="nb-NO"/>
              <a:pPr>
                <a:defRPr/>
              </a:pPr>
              <a:t>‹#›</a:t>
            </a:fld>
            <a:endParaRPr lang="nb-NO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0" r:id="rId2"/>
    <p:sldLayoutId id="2147483661" r:id="rId3"/>
    <p:sldLayoutId id="2147483659" r:id="rId4"/>
    <p:sldLayoutId id="2147483662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1" r:id="rId12"/>
    <p:sldLayoutId id="2147483650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66C"/>
          </a:solidFill>
          <a:latin typeface="Arial" charset="0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000" b="1">
          <a:solidFill>
            <a:srgbClr val="00366C"/>
          </a:solidFill>
          <a:latin typeface="+mn-lt"/>
          <a:ea typeface="+mn-ea"/>
          <a:cs typeface="+mn-cs"/>
        </a:defRPr>
      </a:lvl1pPr>
      <a:lvl2pPr marL="668338" indent="-1952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600">
          <a:solidFill>
            <a:schemeClr val="tx1"/>
          </a:solidFill>
          <a:latin typeface="+mn-lt"/>
        </a:defRPr>
      </a:lvl2pPr>
      <a:lvl3pPr marL="1147763" indent="-19843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600">
          <a:solidFill>
            <a:schemeClr val="tx1"/>
          </a:solidFill>
          <a:latin typeface="+mn-lt"/>
        </a:defRPr>
      </a:lvl3pPr>
      <a:lvl4pPr marL="1524000" indent="-1524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600">
          <a:solidFill>
            <a:schemeClr val="tx1"/>
          </a:solidFill>
          <a:latin typeface="+mn-lt"/>
        </a:defRPr>
      </a:lvl4pPr>
      <a:lvl5pPr marL="2003425" indent="-1746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/>
        <a:buChar char="•"/>
        <a:defRPr sz="1600">
          <a:solidFill>
            <a:schemeClr val="tx1"/>
          </a:solidFill>
          <a:latin typeface="+mn-lt"/>
        </a:defRPr>
      </a:lvl5pPr>
      <a:lvl6pPr marL="2460625" indent="-1746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149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 bwMode="auto">
          <a:xfrm>
            <a:off x="5257078" y="1873156"/>
            <a:ext cx="2664296" cy="20882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257078" y="432996"/>
            <a:ext cx="2592288" cy="201622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2817" y="10896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err="1" smtClean="0">
                <a:solidFill>
                  <a:srgbClr val="00B050"/>
                </a:solidFill>
              </a:rPr>
              <a:t>Distrib</a:t>
            </a:r>
            <a:r>
              <a:rPr lang="nb-NO" sz="1600" b="1" dirty="0" smtClean="0">
                <a:solidFill>
                  <a:srgbClr val="00B050"/>
                </a:solidFill>
              </a:rPr>
              <a:t>. Energy Res</a:t>
            </a:r>
            <a:endParaRPr lang="nb-NO" sz="16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9126" y="3945484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chemeClr val="accent5">
                    <a:lumMod val="75000"/>
                  </a:schemeClr>
                </a:solidFill>
              </a:rPr>
              <a:t>Central. Energy Res</a:t>
            </a:r>
            <a:endParaRPr lang="nb-NO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7436" y="699542"/>
            <a:ext cx="11897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err="1" smtClean="0"/>
              <a:t>Demand</a:t>
            </a:r>
            <a:r>
              <a:rPr lang="nb-NO" sz="1050" dirty="0" smtClean="0"/>
              <a:t> </a:t>
            </a:r>
            <a:r>
              <a:rPr lang="nb-NO" sz="1050" dirty="0" err="1" smtClean="0"/>
              <a:t>Response</a:t>
            </a:r>
            <a:endParaRPr lang="nb-NO" sz="1050" dirty="0" smtClean="0"/>
          </a:p>
          <a:p>
            <a:r>
              <a:rPr lang="nb-NO" sz="1050" dirty="0" smtClean="0"/>
              <a:t>Electric </a:t>
            </a:r>
            <a:r>
              <a:rPr lang="nb-NO" sz="1050" dirty="0" err="1" smtClean="0"/>
              <a:t>Vehicles</a:t>
            </a:r>
            <a:endParaRPr lang="nb-NO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5206930" y="2631859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Non-Intermittent</a:t>
            </a:r>
            <a:endParaRPr lang="nb-NO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23199" y="1234956"/>
            <a:ext cx="133241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Small </a:t>
            </a:r>
            <a:r>
              <a:rPr lang="nb-NO" sz="1100" dirty="0" err="1" smtClean="0"/>
              <a:t>Scale</a:t>
            </a:r>
            <a:r>
              <a:rPr lang="nb-NO" sz="1100" dirty="0" smtClean="0"/>
              <a:t> Storage</a:t>
            </a:r>
          </a:p>
          <a:p>
            <a:r>
              <a:rPr lang="nb-NO" sz="1100" dirty="0" smtClean="0"/>
              <a:t>Micro-</a:t>
            </a:r>
            <a:r>
              <a:rPr lang="nb-NO" sz="1100" dirty="0" err="1" smtClean="0"/>
              <a:t>Cogeneration</a:t>
            </a:r>
            <a:endParaRPr lang="nb-NO" sz="1100" dirty="0" smtClean="0"/>
          </a:p>
          <a:p>
            <a:r>
              <a:rPr lang="nb-NO" sz="1100" dirty="0" smtClean="0"/>
              <a:t>Micro-</a:t>
            </a:r>
            <a:r>
              <a:rPr lang="nb-NO" sz="1100" dirty="0" err="1" smtClean="0"/>
              <a:t>Turbines</a:t>
            </a:r>
            <a:endParaRPr lang="nb-NO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761134" y="1923678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Small </a:t>
            </a:r>
            <a:r>
              <a:rPr lang="nb-NO" sz="1100" dirty="0" err="1" smtClean="0"/>
              <a:t>Biomass</a:t>
            </a:r>
            <a:endParaRPr lang="nb-NO" sz="1100" dirty="0" smtClean="0"/>
          </a:p>
          <a:p>
            <a:r>
              <a:rPr lang="nb-NO" sz="1100" dirty="0" smtClean="0"/>
              <a:t>Small Hydro</a:t>
            </a:r>
            <a:endParaRPr lang="nb-NO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6546382" y="1707654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err="1" smtClean="0"/>
              <a:t>Rooftop</a:t>
            </a:r>
            <a:r>
              <a:rPr lang="nb-NO" sz="1200" dirty="0" smtClean="0"/>
              <a:t> Solar</a:t>
            </a:r>
            <a:endParaRPr lang="nb-NO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958987" y="2655347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b="1" dirty="0" smtClean="0"/>
              <a:t>Intermittent</a:t>
            </a:r>
            <a:endParaRPr lang="nb-NO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43055" y="2825157"/>
            <a:ext cx="99418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Nuclear</a:t>
            </a:r>
          </a:p>
          <a:p>
            <a:r>
              <a:rPr lang="nb-NO" sz="1050" dirty="0" smtClean="0"/>
              <a:t>Gas</a:t>
            </a:r>
          </a:p>
          <a:p>
            <a:r>
              <a:rPr lang="nb-NO" sz="1050" dirty="0" err="1" smtClean="0"/>
              <a:t>Coal</a:t>
            </a:r>
            <a:endParaRPr lang="nb-NO" sz="1050" dirty="0" smtClean="0"/>
          </a:p>
          <a:p>
            <a:r>
              <a:rPr lang="nb-NO" sz="1050" dirty="0" smtClean="0"/>
              <a:t>Large </a:t>
            </a:r>
            <a:r>
              <a:rPr lang="nb-NO" sz="1050" dirty="0" err="1" smtClean="0"/>
              <a:t>Biomass</a:t>
            </a:r>
            <a:endParaRPr lang="nb-NO" sz="1050" dirty="0" smtClean="0"/>
          </a:p>
          <a:p>
            <a:r>
              <a:rPr lang="nb-NO" sz="1050" dirty="0" smtClean="0"/>
              <a:t>Large Hydro</a:t>
            </a:r>
            <a:endParaRPr lang="nb-NO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6731624" y="2900590"/>
            <a:ext cx="10214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Large Solar PV</a:t>
            </a:r>
          </a:p>
          <a:p>
            <a:r>
              <a:rPr lang="nb-NO" sz="1050" dirty="0" smtClean="0"/>
              <a:t>Wind Farms</a:t>
            </a:r>
            <a:endParaRPr lang="nb-NO" sz="105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523455" y="-166286"/>
            <a:ext cx="2092881" cy="24927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nb-NO" sz="1800" i="1" dirty="0" smtClean="0"/>
              <a:t>INTERFACES BETWEEN</a:t>
            </a:r>
          </a:p>
          <a:p>
            <a:r>
              <a:rPr lang="nb-NO" sz="1800" i="1" dirty="0" smtClean="0"/>
              <a:t>DISTRIBUTED AND </a:t>
            </a:r>
          </a:p>
          <a:p>
            <a:r>
              <a:rPr lang="nb-NO" sz="1800" i="1" dirty="0" smtClean="0"/>
              <a:t>CENTRALIZED</a:t>
            </a:r>
          </a:p>
          <a:p>
            <a:r>
              <a:rPr lang="nb-NO" sz="1800" i="1" dirty="0" smtClean="0"/>
              <a:t>TECHNOLOGIES</a:t>
            </a:r>
          </a:p>
          <a:p>
            <a:endParaRPr lang="nb-NO" sz="1400" i="1" dirty="0" smtClean="0"/>
          </a:p>
          <a:p>
            <a:r>
              <a:rPr lang="nb-NO" sz="1400" i="1" dirty="0" smtClean="0"/>
              <a:t>Atle Midttun</a:t>
            </a:r>
          </a:p>
          <a:p>
            <a:r>
              <a:rPr lang="nb-NO" sz="1000" dirty="0" err="1" smtClean="0"/>
              <a:t>Adapted</a:t>
            </a:r>
            <a:r>
              <a:rPr lang="nb-NO" sz="1000" dirty="0" smtClean="0"/>
              <a:t> </a:t>
            </a:r>
            <a:r>
              <a:rPr lang="nb-NO" sz="1000" dirty="0"/>
              <a:t>from MIT (2006)</a:t>
            </a:r>
          </a:p>
          <a:p>
            <a:endParaRPr lang="nb-NO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35998" y="3761333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500" dirty="0" smtClean="0"/>
              <a:t>MIT (2016):</a:t>
            </a:r>
          </a:p>
          <a:p>
            <a:r>
              <a:rPr lang="nb-NO" sz="500" dirty="0" smtClean="0"/>
              <a:t>UTILITY OF THE </a:t>
            </a:r>
            <a:r>
              <a:rPr lang="nb-NO" sz="500" dirty="0"/>
              <a:t>FUTURE</a:t>
            </a:r>
          </a:p>
          <a:p>
            <a:r>
              <a:rPr lang="nb-NO" sz="500" dirty="0"/>
              <a:t>An MIT Energy Initiative </a:t>
            </a:r>
            <a:r>
              <a:rPr lang="nb-NO" sz="500" dirty="0" err="1"/>
              <a:t>response</a:t>
            </a:r>
            <a:endParaRPr lang="nb-NO" sz="500" dirty="0"/>
          </a:p>
          <a:p>
            <a:r>
              <a:rPr lang="en-US" sz="500" dirty="0"/>
              <a:t>to an industry in transition</a:t>
            </a:r>
            <a:endParaRPr lang="nb-NO" sz="500" dirty="0"/>
          </a:p>
        </p:txBody>
      </p:sp>
    </p:spTree>
    <p:extLst>
      <p:ext uri="{BB962C8B-B14F-4D97-AF65-F5344CB8AC3E}">
        <p14:creationId xmlns:p14="http://schemas.microsoft.com/office/powerpoint/2010/main" val="94357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55526"/>
            <a:ext cx="6550304" cy="348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4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3478"/>
            <a:ext cx="7924136" cy="449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02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17" y="195486"/>
            <a:ext cx="8530183" cy="4010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555526"/>
            <a:ext cx="7127992" cy="382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2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44653"/>
            <a:ext cx="5962980" cy="441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511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</TotalTime>
  <Words>69</Words>
  <Application>Microsoft Office PowerPoint</Application>
  <PresentationFormat>On-screen Show (16:9)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</vt:lpstr>
      <vt:lpstr>Verdana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Midttun, Atle</dc:creator>
  <cp:lastModifiedBy>Midttun, Atle</cp:lastModifiedBy>
  <cp:revision>4</cp:revision>
  <cp:lastPrinted>2003-01-16T12:32:08Z</cp:lastPrinted>
  <dcterms:created xsi:type="dcterms:W3CDTF">2018-02-14T12:20:38Z</dcterms:created>
  <dcterms:modified xsi:type="dcterms:W3CDTF">2018-02-14T12:36:09Z</dcterms:modified>
</cp:coreProperties>
</file>